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58" r:id="rId4"/>
    <p:sldId id="259" r:id="rId5"/>
    <p:sldId id="260" r:id="rId6"/>
    <p:sldId id="271" r:id="rId7"/>
    <p:sldId id="270" r:id="rId8"/>
    <p:sldId id="272" r:id="rId9"/>
    <p:sldId id="261" r:id="rId10"/>
    <p:sldId id="273" r:id="rId11"/>
    <p:sldId id="274" r:id="rId12"/>
    <p:sldId id="275" r:id="rId13"/>
    <p:sldId id="276" r:id="rId14"/>
    <p:sldId id="277" r:id="rId15"/>
    <p:sldId id="278" r:id="rId16"/>
    <p:sldId id="262" r:id="rId17"/>
    <p:sldId id="264" r:id="rId18"/>
    <p:sldId id="265" r:id="rId19"/>
    <p:sldId id="266" r:id="rId20"/>
    <p:sldId id="279" r:id="rId21"/>
    <p:sldId id="280" r:id="rId22"/>
    <p:sldId id="281" r:id="rId23"/>
    <p:sldId id="282" r:id="rId24"/>
    <p:sldId id="283" r:id="rId25"/>
    <p:sldId id="268" r:id="rId26"/>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E2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206" autoAdjust="0"/>
  </p:normalViewPr>
  <p:slideViewPr>
    <p:cSldViewPr>
      <p:cViewPr varScale="1">
        <p:scale>
          <a:sx n="48" d="100"/>
          <a:sy n="48" d="100"/>
        </p:scale>
        <p:origin x="636" y="3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39AAC943-738F-46FA-8052-5D2196D784C8}" type="datetimeFigureOut">
              <a:rPr lang="en-PH" smtClean="0"/>
              <a:t>01/02/2023</a:t>
            </a:fld>
            <a:endParaRPr lang="en-PH"/>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FEA7E89F-0CFF-4C06-B439-4CA37E09B880}" type="slidenum">
              <a:rPr lang="en-PH" smtClean="0"/>
              <a:t>‹#›</a:t>
            </a:fld>
            <a:endParaRPr lang="en-PH"/>
          </a:p>
        </p:txBody>
      </p:sp>
    </p:spTree>
    <p:extLst>
      <p:ext uri="{BB962C8B-B14F-4D97-AF65-F5344CB8AC3E}">
        <p14:creationId xmlns:p14="http://schemas.microsoft.com/office/powerpoint/2010/main" val="12998519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Interacting with technology has become an essential part of everyday life for the majority of people. The average user of a computer system is now less likely to understand the technology. Since, there are different types of technology they have to use. People are busy and may spend little or no time actually learning a new system.</a:t>
            </a:r>
          </a:p>
          <a:p>
            <a:endParaRPr lang="en-US" dirty="0"/>
          </a:p>
          <a:p>
            <a:r>
              <a:rPr lang="en-US" dirty="0"/>
              <a:t> Therefore, computer systems should be easy to use, easy to learn, and with no errors. To design and develop of such a system is a major concern of HCI. Watch the following video to understand how HCI studies are changing how we interact with everyday devices</a:t>
            </a:r>
            <a:endParaRPr lang="en-PH" dirty="0"/>
          </a:p>
        </p:txBody>
      </p:sp>
      <p:sp>
        <p:nvSpPr>
          <p:cNvPr id="4" name="Slide Number Placeholder 3"/>
          <p:cNvSpPr>
            <a:spLocks noGrp="1"/>
          </p:cNvSpPr>
          <p:nvPr>
            <p:ph type="sldNum" sz="quarter" idx="5"/>
          </p:nvPr>
        </p:nvSpPr>
        <p:spPr/>
        <p:txBody>
          <a:bodyPr/>
          <a:lstStyle/>
          <a:p>
            <a:fld id="{FEA7E89F-0CFF-4C06-B439-4CA37E09B880}" type="slidenum">
              <a:rPr lang="en-PH" smtClean="0"/>
              <a:t>1</a:t>
            </a:fld>
            <a:endParaRPr lang="en-PH"/>
          </a:p>
        </p:txBody>
      </p:sp>
    </p:spTree>
    <p:extLst>
      <p:ext uri="{BB962C8B-B14F-4D97-AF65-F5344CB8AC3E}">
        <p14:creationId xmlns:p14="http://schemas.microsoft.com/office/powerpoint/2010/main" val="2529614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A7E89F-0CFF-4C06-B439-4CA37E09B880}" type="slidenum">
              <a:rPr lang="en-PH" smtClean="0"/>
              <a:t>16</a:t>
            </a:fld>
            <a:endParaRPr lang="en-PH"/>
          </a:p>
        </p:txBody>
      </p:sp>
    </p:spTree>
    <p:extLst>
      <p:ext uri="{BB962C8B-B14F-4D97-AF65-F5344CB8AC3E}">
        <p14:creationId xmlns:p14="http://schemas.microsoft.com/office/powerpoint/2010/main" val="18675829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50" b="0" i="0">
                <a:solidFill>
                  <a:srgbClr val="FFC71A"/>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50" b="0" i="0">
                <a:solidFill>
                  <a:srgbClr val="FFC71A"/>
                </a:solidFill>
                <a:latin typeface="Arial"/>
                <a:cs typeface="Arial"/>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1"/>
            <a:ext cx="18288000" cy="10287000"/>
          </a:xfrm>
          <a:prstGeom prst="rect">
            <a:avLst/>
          </a:prstGeom>
          <a:blipFill>
            <a:blip r:embed="rId2" cstate="print"/>
            <a:stretch>
              <a:fillRect/>
            </a:stretch>
          </a:blipFill>
        </p:spPr>
        <p:txBody>
          <a:bodyPr wrap="square" lIns="0" tIns="0" rIns="0" bIns="0" rtlCol="0"/>
          <a:lstStyle/>
          <a:p>
            <a:endParaRPr/>
          </a:p>
        </p:txBody>
      </p:sp>
      <p:sp>
        <p:nvSpPr>
          <p:cNvPr id="17" name="bg object 17"/>
          <p:cNvSpPr/>
          <p:nvPr/>
        </p:nvSpPr>
        <p:spPr>
          <a:xfrm>
            <a:off x="13797367" y="5354685"/>
            <a:ext cx="2312035" cy="3926204"/>
          </a:xfrm>
          <a:custGeom>
            <a:avLst/>
            <a:gdLst/>
            <a:ahLst/>
            <a:cxnLst/>
            <a:rect l="l" t="t" r="r" b="b"/>
            <a:pathLst>
              <a:path w="2312034" h="3926204">
                <a:moveTo>
                  <a:pt x="568457" y="3925999"/>
                </a:moveTo>
                <a:lnTo>
                  <a:pt x="415033" y="3727536"/>
                </a:lnTo>
                <a:lnTo>
                  <a:pt x="349467" y="3588566"/>
                </a:lnTo>
                <a:lnTo>
                  <a:pt x="358778" y="3443553"/>
                </a:lnTo>
                <a:lnTo>
                  <a:pt x="429982" y="3226963"/>
                </a:lnTo>
                <a:lnTo>
                  <a:pt x="450292" y="3177057"/>
                </a:lnTo>
                <a:lnTo>
                  <a:pt x="473729" y="3131134"/>
                </a:lnTo>
                <a:lnTo>
                  <a:pt x="499744" y="3088726"/>
                </a:lnTo>
                <a:lnTo>
                  <a:pt x="527787" y="3049368"/>
                </a:lnTo>
                <a:lnTo>
                  <a:pt x="557309" y="3012593"/>
                </a:lnTo>
                <a:lnTo>
                  <a:pt x="587760" y="2977933"/>
                </a:lnTo>
                <a:lnTo>
                  <a:pt x="618591" y="2944924"/>
                </a:lnTo>
                <a:lnTo>
                  <a:pt x="649253" y="2913097"/>
                </a:lnTo>
                <a:lnTo>
                  <a:pt x="679195" y="2881986"/>
                </a:lnTo>
                <a:lnTo>
                  <a:pt x="707869" y="2851125"/>
                </a:lnTo>
                <a:lnTo>
                  <a:pt x="734725" y="2820048"/>
                </a:lnTo>
                <a:lnTo>
                  <a:pt x="759214" y="2788286"/>
                </a:lnTo>
                <a:lnTo>
                  <a:pt x="780785" y="2755374"/>
                </a:lnTo>
                <a:lnTo>
                  <a:pt x="798891" y="2720846"/>
                </a:lnTo>
                <a:lnTo>
                  <a:pt x="812980" y="2684234"/>
                </a:lnTo>
                <a:lnTo>
                  <a:pt x="822504" y="2645072"/>
                </a:lnTo>
                <a:lnTo>
                  <a:pt x="826913" y="2602893"/>
                </a:lnTo>
                <a:lnTo>
                  <a:pt x="826330" y="2558475"/>
                </a:lnTo>
                <a:lnTo>
                  <a:pt x="821298" y="2518812"/>
                </a:lnTo>
                <a:lnTo>
                  <a:pt x="799661" y="2451396"/>
                </a:lnTo>
                <a:lnTo>
                  <a:pt x="765544" y="2395927"/>
                </a:lnTo>
                <a:lnTo>
                  <a:pt x="722491" y="2347689"/>
                </a:lnTo>
                <a:lnTo>
                  <a:pt x="674045" y="2301962"/>
                </a:lnTo>
                <a:lnTo>
                  <a:pt x="648908" y="2278566"/>
                </a:lnTo>
                <a:lnTo>
                  <a:pt x="599018" y="2227761"/>
                </a:lnTo>
                <a:lnTo>
                  <a:pt x="552594" y="2167674"/>
                </a:lnTo>
                <a:lnTo>
                  <a:pt x="531789" y="2132674"/>
                </a:lnTo>
                <a:lnTo>
                  <a:pt x="513180" y="2093585"/>
                </a:lnTo>
                <a:lnTo>
                  <a:pt x="497209" y="2049817"/>
                </a:lnTo>
                <a:lnTo>
                  <a:pt x="484319" y="2000779"/>
                </a:lnTo>
                <a:lnTo>
                  <a:pt x="474953" y="1945881"/>
                </a:lnTo>
                <a:lnTo>
                  <a:pt x="470215" y="1889828"/>
                </a:lnTo>
                <a:lnTo>
                  <a:pt x="470078" y="1834476"/>
                </a:lnTo>
                <a:lnTo>
                  <a:pt x="473927" y="1779960"/>
                </a:lnTo>
                <a:lnTo>
                  <a:pt x="481150" y="1726417"/>
                </a:lnTo>
                <a:lnTo>
                  <a:pt x="491135" y="1673980"/>
                </a:lnTo>
                <a:lnTo>
                  <a:pt x="503268" y="1622786"/>
                </a:lnTo>
                <a:lnTo>
                  <a:pt x="516938" y="1572971"/>
                </a:lnTo>
                <a:lnTo>
                  <a:pt x="531532" y="1524668"/>
                </a:lnTo>
                <a:lnTo>
                  <a:pt x="546436" y="1478015"/>
                </a:lnTo>
                <a:lnTo>
                  <a:pt x="561039" y="1433146"/>
                </a:lnTo>
                <a:lnTo>
                  <a:pt x="574728" y="1390197"/>
                </a:lnTo>
                <a:lnTo>
                  <a:pt x="586889" y="1349303"/>
                </a:lnTo>
                <a:lnTo>
                  <a:pt x="596911" y="1310600"/>
                </a:lnTo>
                <a:lnTo>
                  <a:pt x="604181" y="1274222"/>
                </a:lnTo>
                <a:lnTo>
                  <a:pt x="608086" y="1240306"/>
                </a:lnTo>
                <a:lnTo>
                  <a:pt x="608013" y="1208987"/>
                </a:lnTo>
                <a:lnTo>
                  <a:pt x="592616" y="1142743"/>
                </a:lnTo>
                <a:lnTo>
                  <a:pt x="559180" y="1080994"/>
                </a:lnTo>
                <a:lnTo>
                  <a:pt x="511160" y="1021900"/>
                </a:lnTo>
                <a:lnTo>
                  <a:pt x="482759" y="992776"/>
                </a:lnTo>
                <a:lnTo>
                  <a:pt x="452007" y="963626"/>
                </a:lnTo>
                <a:lnTo>
                  <a:pt x="419336" y="934222"/>
                </a:lnTo>
                <a:lnTo>
                  <a:pt x="385176" y="904333"/>
                </a:lnTo>
                <a:lnTo>
                  <a:pt x="349959" y="873730"/>
                </a:lnTo>
                <a:lnTo>
                  <a:pt x="314118" y="842183"/>
                </a:lnTo>
                <a:lnTo>
                  <a:pt x="278083" y="809463"/>
                </a:lnTo>
                <a:lnTo>
                  <a:pt x="242287" y="775339"/>
                </a:lnTo>
                <a:lnTo>
                  <a:pt x="207160" y="739582"/>
                </a:lnTo>
                <a:lnTo>
                  <a:pt x="173136" y="701963"/>
                </a:lnTo>
                <a:lnTo>
                  <a:pt x="140644" y="662252"/>
                </a:lnTo>
                <a:lnTo>
                  <a:pt x="110118" y="620218"/>
                </a:lnTo>
                <a:lnTo>
                  <a:pt x="81988" y="575632"/>
                </a:lnTo>
                <a:lnTo>
                  <a:pt x="56686" y="528265"/>
                </a:lnTo>
                <a:lnTo>
                  <a:pt x="34643" y="477887"/>
                </a:lnTo>
                <a:lnTo>
                  <a:pt x="17649" y="428108"/>
                </a:lnTo>
                <a:lnTo>
                  <a:pt x="6423" y="381228"/>
                </a:lnTo>
                <a:lnTo>
                  <a:pt x="647" y="337218"/>
                </a:lnTo>
                <a:lnTo>
                  <a:pt x="0" y="296051"/>
                </a:lnTo>
                <a:lnTo>
                  <a:pt x="4161" y="257698"/>
                </a:lnTo>
                <a:lnTo>
                  <a:pt x="25629" y="189315"/>
                </a:lnTo>
                <a:lnTo>
                  <a:pt x="62490" y="131839"/>
                </a:lnTo>
                <a:lnTo>
                  <a:pt x="112181" y="85040"/>
                </a:lnTo>
                <a:lnTo>
                  <a:pt x="172142" y="48687"/>
                </a:lnTo>
                <a:lnTo>
                  <a:pt x="239811" y="22549"/>
                </a:lnTo>
                <a:lnTo>
                  <a:pt x="312625" y="6397"/>
                </a:lnTo>
                <a:lnTo>
                  <a:pt x="388024" y="0"/>
                </a:lnTo>
                <a:lnTo>
                  <a:pt x="425892" y="387"/>
                </a:lnTo>
                <a:lnTo>
                  <a:pt x="500365" y="8189"/>
                </a:lnTo>
                <a:lnTo>
                  <a:pt x="571018" y="25169"/>
                </a:lnTo>
                <a:lnTo>
                  <a:pt x="635289" y="51097"/>
                </a:lnTo>
                <a:lnTo>
                  <a:pt x="716431" y="102847"/>
                </a:lnTo>
                <a:lnTo>
                  <a:pt x="762875" y="140089"/>
                </a:lnTo>
                <a:lnTo>
                  <a:pt x="804086" y="178811"/>
                </a:lnTo>
                <a:lnTo>
                  <a:pt x="840588" y="218755"/>
                </a:lnTo>
                <a:lnTo>
                  <a:pt x="872906" y="259659"/>
                </a:lnTo>
                <a:lnTo>
                  <a:pt x="901565" y="301265"/>
                </a:lnTo>
                <a:lnTo>
                  <a:pt x="927087" y="343312"/>
                </a:lnTo>
                <a:lnTo>
                  <a:pt x="949998" y="385542"/>
                </a:lnTo>
                <a:lnTo>
                  <a:pt x="970822" y="427694"/>
                </a:lnTo>
                <a:lnTo>
                  <a:pt x="990082" y="469509"/>
                </a:lnTo>
                <a:lnTo>
                  <a:pt x="1008303" y="510727"/>
                </a:lnTo>
                <a:lnTo>
                  <a:pt x="1026009" y="551089"/>
                </a:lnTo>
                <a:lnTo>
                  <a:pt x="1043725" y="590334"/>
                </a:lnTo>
                <a:lnTo>
                  <a:pt x="1061974" y="628204"/>
                </a:lnTo>
                <a:lnTo>
                  <a:pt x="1081281" y="664439"/>
                </a:lnTo>
                <a:lnTo>
                  <a:pt x="1102170" y="698778"/>
                </a:lnTo>
                <a:lnTo>
                  <a:pt x="1125164" y="730963"/>
                </a:lnTo>
                <a:lnTo>
                  <a:pt x="1170617" y="777998"/>
                </a:lnTo>
                <a:lnTo>
                  <a:pt x="1227304" y="820674"/>
                </a:lnTo>
                <a:lnTo>
                  <a:pt x="1292619" y="861081"/>
                </a:lnTo>
                <a:lnTo>
                  <a:pt x="1327698" y="881087"/>
                </a:lnTo>
                <a:lnTo>
                  <a:pt x="1363958" y="901310"/>
                </a:lnTo>
                <a:lnTo>
                  <a:pt x="1401073" y="922011"/>
                </a:lnTo>
                <a:lnTo>
                  <a:pt x="1438718" y="943453"/>
                </a:lnTo>
                <a:lnTo>
                  <a:pt x="1476567" y="965895"/>
                </a:lnTo>
                <a:lnTo>
                  <a:pt x="1514294" y="989600"/>
                </a:lnTo>
                <a:lnTo>
                  <a:pt x="1551575" y="1014829"/>
                </a:lnTo>
                <a:lnTo>
                  <a:pt x="1588083" y="1041843"/>
                </a:lnTo>
                <a:lnTo>
                  <a:pt x="1623493" y="1070904"/>
                </a:lnTo>
                <a:lnTo>
                  <a:pt x="1657479" y="1102273"/>
                </a:lnTo>
                <a:lnTo>
                  <a:pt x="1689716" y="1136212"/>
                </a:lnTo>
                <a:lnTo>
                  <a:pt x="1719879" y="1172981"/>
                </a:lnTo>
                <a:lnTo>
                  <a:pt x="1747642" y="1212843"/>
                </a:lnTo>
                <a:lnTo>
                  <a:pt x="1772679" y="1256058"/>
                </a:lnTo>
                <a:lnTo>
                  <a:pt x="1794664" y="1302889"/>
                </a:lnTo>
                <a:lnTo>
                  <a:pt x="1813273" y="1353595"/>
                </a:lnTo>
                <a:lnTo>
                  <a:pt x="1828180" y="1408440"/>
                </a:lnTo>
                <a:lnTo>
                  <a:pt x="1839059" y="1467683"/>
                </a:lnTo>
                <a:lnTo>
                  <a:pt x="1844448" y="1519343"/>
                </a:lnTo>
                <a:lnTo>
                  <a:pt x="1846149" y="1570279"/>
                </a:lnTo>
                <a:lnTo>
                  <a:pt x="1844671" y="1620527"/>
                </a:lnTo>
                <a:lnTo>
                  <a:pt x="1840523" y="1670122"/>
                </a:lnTo>
                <a:lnTo>
                  <a:pt x="1834214" y="1719099"/>
                </a:lnTo>
                <a:lnTo>
                  <a:pt x="1826254" y="1767493"/>
                </a:lnTo>
                <a:lnTo>
                  <a:pt x="1817150" y="1815338"/>
                </a:lnTo>
                <a:lnTo>
                  <a:pt x="1807413" y="1862670"/>
                </a:lnTo>
                <a:lnTo>
                  <a:pt x="1797550" y="1909524"/>
                </a:lnTo>
                <a:lnTo>
                  <a:pt x="1788072" y="1955935"/>
                </a:lnTo>
                <a:lnTo>
                  <a:pt x="1779486" y="2001937"/>
                </a:lnTo>
                <a:lnTo>
                  <a:pt x="1772302" y="2047566"/>
                </a:lnTo>
                <a:lnTo>
                  <a:pt x="1767029" y="2092857"/>
                </a:lnTo>
                <a:lnTo>
                  <a:pt x="1764176" y="2137844"/>
                </a:lnTo>
                <a:lnTo>
                  <a:pt x="1764252" y="2182562"/>
                </a:lnTo>
                <a:lnTo>
                  <a:pt x="1767765" y="2227047"/>
                </a:lnTo>
                <a:lnTo>
                  <a:pt x="1775225" y="2271333"/>
                </a:lnTo>
                <a:lnTo>
                  <a:pt x="1787141" y="2315456"/>
                </a:lnTo>
                <a:lnTo>
                  <a:pt x="1815176" y="2371519"/>
                </a:lnTo>
                <a:lnTo>
                  <a:pt x="1858528" y="2423744"/>
                </a:lnTo>
                <a:lnTo>
                  <a:pt x="1913491" y="2474873"/>
                </a:lnTo>
                <a:lnTo>
                  <a:pt x="1944168" y="2500883"/>
                </a:lnTo>
                <a:lnTo>
                  <a:pt x="1976358" y="2527646"/>
                </a:lnTo>
                <a:lnTo>
                  <a:pt x="2009597" y="2555506"/>
                </a:lnTo>
                <a:lnTo>
                  <a:pt x="2043423" y="2584804"/>
                </a:lnTo>
                <a:lnTo>
                  <a:pt x="2077371" y="2615884"/>
                </a:lnTo>
                <a:lnTo>
                  <a:pt x="2110978" y="2649088"/>
                </a:lnTo>
                <a:lnTo>
                  <a:pt x="2143781" y="2684758"/>
                </a:lnTo>
                <a:lnTo>
                  <a:pt x="2175318" y="2723238"/>
                </a:lnTo>
                <a:lnTo>
                  <a:pt x="2205123" y="2764870"/>
                </a:lnTo>
                <a:lnTo>
                  <a:pt x="2232735" y="2809996"/>
                </a:lnTo>
                <a:lnTo>
                  <a:pt x="2257690" y="2858959"/>
                </a:lnTo>
                <a:lnTo>
                  <a:pt x="2279524" y="2912102"/>
                </a:lnTo>
                <a:lnTo>
                  <a:pt x="2297774" y="2969767"/>
                </a:lnTo>
                <a:lnTo>
                  <a:pt x="2311977" y="3032297"/>
                </a:lnTo>
                <a:lnTo>
                  <a:pt x="2307481" y="3368957"/>
                </a:lnTo>
                <a:lnTo>
                  <a:pt x="2213471" y="3654276"/>
                </a:lnTo>
                <a:lnTo>
                  <a:pt x="2103283" y="3852031"/>
                </a:lnTo>
                <a:lnTo>
                  <a:pt x="2050256" y="3925999"/>
                </a:lnTo>
                <a:lnTo>
                  <a:pt x="568457" y="3925999"/>
                </a:lnTo>
                <a:close/>
              </a:path>
            </a:pathLst>
          </a:custGeom>
          <a:ln w="19909">
            <a:solidFill>
              <a:srgbClr val="FFFFFF"/>
            </a:solidFill>
          </a:ln>
        </p:spPr>
        <p:txBody>
          <a:bodyPr wrap="square" lIns="0" tIns="0" rIns="0" bIns="0" rtlCol="0"/>
          <a:lstStyle/>
          <a:p>
            <a:endParaRPr/>
          </a:p>
        </p:txBody>
      </p:sp>
      <p:sp>
        <p:nvSpPr>
          <p:cNvPr id="18" name="bg object 18"/>
          <p:cNvSpPr/>
          <p:nvPr/>
        </p:nvSpPr>
        <p:spPr>
          <a:xfrm>
            <a:off x="11735004" y="6935179"/>
            <a:ext cx="2554605" cy="2389505"/>
          </a:xfrm>
          <a:custGeom>
            <a:avLst/>
            <a:gdLst/>
            <a:ahLst/>
            <a:cxnLst/>
            <a:rect l="l" t="t" r="r" b="b"/>
            <a:pathLst>
              <a:path w="2554605" h="2389504">
                <a:moveTo>
                  <a:pt x="2489399" y="2389302"/>
                </a:moveTo>
                <a:lnTo>
                  <a:pt x="1868260" y="2389302"/>
                </a:lnTo>
                <a:lnTo>
                  <a:pt x="1777091" y="2361124"/>
                </a:lnTo>
                <a:lnTo>
                  <a:pt x="1692015" y="2332656"/>
                </a:lnTo>
                <a:lnTo>
                  <a:pt x="1612848" y="2303993"/>
                </a:lnTo>
                <a:lnTo>
                  <a:pt x="1539406" y="2275230"/>
                </a:lnTo>
                <a:lnTo>
                  <a:pt x="1471505" y="2246462"/>
                </a:lnTo>
                <a:lnTo>
                  <a:pt x="1408962" y="2217783"/>
                </a:lnTo>
                <a:lnTo>
                  <a:pt x="1351593" y="2189287"/>
                </a:lnTo>
                <a:lnTo>
                  <a:pt x="1299214" y="2161071"/>
                </a:lnTo>
                <a:lnTo>
                  <a:pt x="1251642" y="2133228"/>
                </a:lnTo>
                <a:lnTo>
                  <a:pt x="1208692" y="2105853"/>
                </a:lnTo>
                <a:lnTo>
                  <a:pt x="1170180" y="2079040"/>
                </a:lnTo>
                <a:lnTo>
                  <a:pt x="1135923" y="2052885"/>
                </a:lnTo>
                <a:lnTo>
                  <a:pt x="1105738" y="2027483"/>
                </a:lnTo>
                <a:lnTo>
                  <a:pt x="1056845" y="1979312"/>
                </a:lnTo>
                <a:lnTo>
                  <a:pt x="1022031" y="1935287"/>
                </a:lnTo>
                <a:lnTo>
                  <a:pt x="999826" y="1896165"/>
                </a:lnTo>
                <a:lnTo>
                  <a:pt x="986943" y="1848330"/>
                </a:lnTo>
                <a:lnTo>
                  <a:pt x="987361" y="1835658"/>
                </a:lnTo>
                <a:lnTo>
                  <a:pt x="1000894" y="1796329"/>
                </a:lnTo>
                <a:lnTo>
                  <a:pt x="1027860" y="1756208"/>
                </a:lnTo>
                <a:lnTo>
                  <a:pt x="1062334" y="1715889"/>
                </a:lnTo>
                <a:lnTo>
                  <a:pt x="1098388" y="1675964"/>
                </a:lnTo>
                <a:lnTo>
                  <a:pt x="1130096" y="1637028"/>
                </a:lnTo>
                <a:lnTo>
                  <a:pt x="1151531" y="1599672"/>
                </a:lnTo>
                <a:lnTo>
                  <a:pt x="1156768" y="1564492"/>
                </a:lnTo>
                <a:lnTo>
                  <a:pt x="1145044" y="1545878"/>
                </a:lnTo>
                <a:lnTo>
                  <a:pt x="1118549" y="1536282"/>
                </a:lnTo>
                <a:lnTo>
                  <a:pt x="1080128" y="1533873"/>
                </a:lnTo>
                <a:lnTo>
                  <a:pt x="1032627" y="1536821"/>
                </a:lnTo>
                <a:lnTo>
                  <a:pt x="978892" y="1543295"/>
                </a:lnTo>
                <a:lnTo>
                  <a:pt x="921770" y="1551465"/>
                </a:lnTo>
                <a:lnTo>
                  <a:pt x="864105" y="1559500"/>
                </a:lnTo>
                <a:lnTo>
                  <a:pt x="808745" y="1565570"/>
                </a:lnTo>
                <a:lnTo>
                  <a:pt x="758535" y="1567844"/>
                </a:lnTo>
                <a:lnTo>
                  <a:pt x="716321" y="1564492"/>
                </a:lnTo>
                <a:lnTo>
                  <a:pt x="651275" y="1522417"/>
                </a:lnTo>
                <a:lnTo>
                  <a:pt x="621322" y="1483425"/>
                </a:lnTo>
                <a:lnTo>
                  <a:pt x="593559" y="1436335"/>
                </a:lnTo>
                <a:lnTo>
                  <a:pt x="568341" y="1384051"/>
                </a:lnTo>
                <a:lnTo>
                  <a:pt x="546025" y="1329475"/>
                </a:lnTo>
                <a:lnTo>
                  <a:pt x="526967" y="1275510"/>
                </a:lnTo>
                <a:lnTo>
                  <a:pt x="511524" y="1225061"/>
                </a:lnTo>
                <a:lnTo>
                  <a:pt x="500052" y="1181029"/>
                </a:lnTo>
                <a:lnTo>
                  <a:pt x="490447" y="1123835"/>
                </a:lnTo>
                <a:lnTo>
                  <a:pt x="498712" y="1096391"/>
                </a:lnTo>
                <a:lnTo>
                  <a:pt x="520608" y="1063415"/>
                </a:lnTo>
                <a:lnTo>
                  <a:pt x="551790" y="1026289"/>
                </a:lnTo>
                <a:lnTo>
                  <a:pt x="587911" y="986398"/>
                </a:lnTo>
                <a:lnTo>
                  <a:pt x="624624" y="945123"/>
                </a:lnTo>
                <a:lnTo>
                  <a:pt x="657582" y="903850"/>
                </a:lnTo>
                <a:lnTo>
                  <a:pt x="682441" y="863962"/>
                </a:lnTo>
                <a:lnTo>
                  <a:pt x="686971" y="842275"/>
                </a:lnTo>
                <a:lnTo>
                  <a:pt x="677246" y="826037"/>
                </a:lnTo>
                <a:lnTo>
                  <a:pt x="655253" y="814536"/>
                </a:lnTo>
                <a:lnTo>
                  <a:pt x="622975" y="807059"/>
                </a:lnTo>
                <a:lnTo>
                  <a:pt x="582400" y="802892"/>
                </a:lnTo>
                <a:lnTo>
                  <a:pt x="535512" y="801322"/>
                </a:lnTo>
                <a:lnTo>
                  <a:pt x="484296" y="801637"/>
                </a:lnTo>
                <a:lnTo>
                  <a:pt x="430739" y="803123"/>
                </a:lnTo>
                <a:lnTo>
                  <a:pt x="376824" y="805067"/>
                </a:lnTo>
                <a:lnTo>
                  <a:pt x="324539" y="806756"/>
                </a:lnTo>
                <a:lnTo>
                  <a:pt x="275868" y="807478"/>
                </a:lnTo>
                <a:lnTo>
                  <a:pt x="231663" y="771811"/>
                </a:lnTo>
                <a:lnTo>
                  <a:pt x="207127" y="740970"/>
                </a:lnTo>
                <a:lnTo>
                  <a:pt x="181703" y="703037"/>
                </a:lnTo>
                <a:lnTo>
                  <a:pt x="155944" y="659196"/>
                </a:lnTo>
                <a:lnTo>
                  <a:pt x="130400" y="610630"/>
                </a:lnTo>
                <a:lnTo>
                  <a:pt x="105624" y="558524"/>
                </a:lnTo>
                <a:lnTo>
                  <a:pt x="82166" y="504063"/>
                </a:lnTo>
                <a:lnTo>
                  <a:pt x="60579" y="448429"/>
                </a:lnTo>
                <a:lnTo>
                  <a:pt x="41414" y="392808"/>
                </a:lnTo>
                <a:lnTo>
                  <a:pt x="25221" y="338383"/>
                </a:lnTo>
                <a:lnTo>
                  <a:pt x="12554" y="286338"/>
                </a:lnTo>
                <a:lnTo>
                  <a:pt x="3963" y="237857"/>
                </a:lnTo>
                <a:lnTo>
                  <a:pt x="0" y="194126"/>
                </a:lnTo>
                <a:lnTo>
                  <a:pt x="1215" y="156327"/>
                </a:lnTo>
                <a:lnTo>
                  <a:pt x="21391" y="103263"/>
                </a:lnTo>
                <a:lnTo>
                  <a:pt x="62418" y="76338"/>
                </a:lnTo>
                <a:lnTo>
                  <a:pt x="129276" y="52817"/>
                </a:lnTo>
                <a:lnTo>
                  <a:pt x="170827" y="42461"/>
                </a:lnTo>
                <a:lnTo>
                  <a:pt x="216959" y="33108"/>
                </a:lnTo>
                <a:lnTo>
                  <a:pt x="267048" y="24810"/>
                </a:lnTo>
                <a:lnTo>
                  <a:pt x="320466" y="17616"/>
                </a:lnTo>
                <a:lnTo>
                  <a:pt x="376589" y="11579"/>
                </a:lnTo>
                <a:lnTo>
                  <a:pt x="434792" y="6747"/>
                </a:lnTo>
                <a:lnTo>
                  <a:pt x="494448" y="3173"/>
                </a:lnTo>
                <a:lnTo>
                  <a:pt x="554932" y="907"/>
                </a:lnTo>
                <a:lnTo>
                  <a:pt x="615620" y="0"/>
                </a:lnTo>
                <a:lnTo>
                  <a:pt x="675884" y="501"/>
                </a:lnTo>
                <a:lnTo>
                  <a:pt x="735101" y="2463"/>
                </a:lnTo>
                <a:lnTo>
                  <a:pt x="792644" y="5936"/>
                </a:lnTo>
                <a:lnTo>
                  <a:pt x="847888" y="10971"/>
                </a:lnTo>
                <a:lnTo>
                  <a:pt x="900208" y="17617"/>
                </a:lnTo>
                <a:lnTo>
                  <a:pt x="948977" y="25927"/>
                </a:lnTo>
                <a:lnTo>
                  <a:pt x="1014226" y="42575"/>
                </a:lnTo>
                <a:lnTo>
                  <a:pt x="1069204" y="64362"/>
                </a:lnTo>
                <a:lnTo>
                  <a:pt x="1114824" y="90563"/>
                </a:lnTo>
                <a:lnTo>
                  <a:pt x="1151998" y="120453"/>
                </a:lnTo>
                <a:lnTo>
                  <a:pt x="1181636" y="153306"/>
                </a:lnTo>
                <a:lnTo>
                  <a:pt x="1204650" y="188398"/>
                </a:lnTo>
                <a:lnTo>
                  <a:pt x="1221953" y="225002"/>
                </a:lnTo>
                <a:lnTo>
                  <a:pt x="1234455" y="262394"/>
                </a:lnTo>
                <a:lnTo>
                  <a:pt x="1243068" y="299847"/>
                </a:lnTo>
                <a:lnTo>
                  <a:pt x="1252276" y="372039"/>
                </a:lnTo>
                <a:lnTo>
                  <a:pt x="1256869" y="435776"/>
                </a:lnTo>
                <a:lnTo>
                  <a:pt x="1259714" y="462660"/>
                </a:lnTo>
                <a:lnTo>
                  <a:pt x="1264140" y="485254"/>
                </a:lnTo>
                <a:lnTo>
                  <a:pt x="1271059" y="502832"/>
                </a:lnTo>
                <a:lnTo>
                  <a:pt x="1289676" y="518607"/>
                </a:lnTo>
                <a:lnTo>
                  <a:pt x="1317230" y="520412"/>
                </a:lnTo>
                <a:lnTo>
                  <a:pt x="1351932" y="511153"/>
                </a:lnTo>
                <a:lnTo>
                  <a:pt x="1391992" y="493731"/>
                </a:lnTo>
                <a:lnTo>
                  <a:pt x="1435621" y="471050"/>
                </a:lnTo>
                <a:lnTo>
                  <a:pt x="1481030" y="446014"/>
                </a:lnTo>
                <a:lnTo>
                  <a:pt x="1526429" y="421526"/>
                </a:lnTo>
                <a:lnTo>
                  <a:pt x="1570028" y="400490"/>
                </a:lnTo>
                <a:lnTo>
                  <a:pt x="1610039" y="385808"/>
                </a:lnTo>
                <a:lnTo>
                  <a:pt x="1644671" y="380384"/>
                </a:lnTo>
                <a:lnTo>
                  <a:pt x="1681893" y="384598"/>
                </a:lnTo>
                <a:lnTo>
                  <a:pt x="1751562" y="415143"/>
                </a:lnTo>
                <a:lnTo>
                  <a:pt x="1784054" y="440212"/>
                </a:lnTo>
                <a:lnTo>
                  <a:pt x="1815014" y="470972"/>
                </a:lnTo>
                <a:lnTo>
                  <a:pt x="1844467" y="506790"/>
                </a:lnTo>
                <a:lnTo>
                  <a:pt x="1872433" y="547036"/>
                </a:lnTo>
                <a:lnTo>
                  <a:pt x="1898937" y="591080"/>
                </a:lnTo>
                <a:lnTo>
                  <a:pt x="1924001" y="638289"/>
                </a:lnTo>
                <a:lnTo>
                  <a:pt x="1947647" y="688033"/>
                </a:lnTo>
                <a:lnTo>
                  <a:pt x="1969898" y="739682"/>
                </a:lnTo>
                <a:lnTo>
                  <a:pt x="2015247" y="857611"/>
                </a:lnTo>
                <a:lnTo>
                  <a:pt x="2036244" y="962828"/>
                </a:lnTo>
                <a:lnTo>
                  <a:pt x="2038183" y="1114651"/>
                </a:lnTo>
                <a:lnTo>
                  <a:pt x="2026356" y="1372395"/>
                </a:lnTo>
                <a:lnTo>
                  <a:pt x="2043827" y="1369395"/>
                </a:lnTo>
                <a:lnTo>
                  <a:pt x="2098358" y="1356863"/>
                </a:lnTo>
                <a:lnTo>
                  <a:pt x="2193122" y="1329501"/>
                </a:lnTo>
                <a:lnTo>
                  <a:pt x="2331295" y="1282013"/>
                </a:lnTo>
                <a:lnTo>
                  <a:pt x="2486224" y="1483629"/>
                </a:lnTo>
                <a:lnTo>
                  <a:pt x="2554336" y="1666177"/>
                </a:lnTo>
                <a:lnTo>
                  <a:pt x="2550454" y="1933465"/>
                </a:lnTo>
                <a:lnTo>
                  <a:pt x="2489399" y="2389302"/>
                </a:lnTo>
                <a:close/>
              </a:path>
            </a:pathLst>
          </a:custGeom>
          <a:solidFill>
            <a:srgbClr val="FFFFFF"/>
          </a:solidFill>
        </p:spPr>
        <p:txBody>
          <a:bodyPr wrap="square" lIns="0" tIns="0" rIns="0" bIns="0" rtlCol="0"/>
          <a:lstStyle/>
          <a:p>
            <a:endParaRPr/>
          </a:p>
        </p:txBody>
      </p:sp>
      <p:sp>
        <p:nvSpPr>
          <p:cNvPr id="19" name="bg object 19"/>
          <p:cNvSpPr/>
          <p:nvPr/>
        </p:nvSpPr>
        <p:spPr>
          <a:xfrm>
            <a:off x="12317097" y="5210190"/>
            <a:ext cx="2966720" cy="4114800"/>
          </a:xfrm>
          <a:custGeom>
            <a:avLst/>
            <a:gdLst/>
            <a:ahLst/>
            <a:cxnLst/>
            <a:rect l="l" t="t" r="r" b="b"/>
            <a:pathLst>
              <a:path w="2966719" h="4114800">
                <a:moveTo>
                  <a:pt x="1603581" y="4114291"/>
                </a:moveTo>
                <a:lnTo>
                  <a:pt x="1530872" y="4072015"/>
                </a:lnTo>
                <a:lnTo>
                  <a:pt x="1461339" y="4029335"/>
                </a:lnTo>
                <a:lnTo>
                  <a:pt x="1394927" y="3986338"/>
                </a:lnTo>
                <a:lnTo>
                  <a:pt x="1331583" y="3943109"/>
                </a:lnTo>
                <a:lnTo>
                  <a:pt x="1271253" y="3899734"/>
                </a:lnTo>
                <a:lnTo>
                  <a:pt x="1213882" y="3856300"/>
                </a:lnTo>
                <a:lnTo>
                  <a:pt x="1159418" y="3812893"/>
                </a:lnTo>
                <a:lnTo>
                  <a:pt x="1107807" y="3769600"/>
                </a:lnTo>
                <a:lnTo>
                  <a:pt x="1058994" y="3726505"/>
                </a:lnTo>
                <a:lnTo>
                  <a:pt x="1012925" y="3683696"/>
                </a:lnTo>
                <a:lnTo>
                  <a:pt x="969548" y="3641259"/>
                </a:lnTo>
                <a:lnTo>
                  <a:pt x="928808" y="3599279"/>
                </a:lnTo>
                <a:lnTo>
                  <a:pt x="890650" y="3557843"/>
                </a:lnTo>
                <a:lnTo>
                  <a:pt x="855023" y="3517038"/>
                </a:lnTo>
                <a:lnTo>
                  <a:pt x="821870" y="3476948"/>
                </a:lnTo>
                <a:lnTo>
                  <a:pt x="791140" y="3437661"/>
                </a:lnTo>
                <a:lnTo>
                  <a:pt x="762777" y="3399263"/>
                </a:lnTo>
                <a:lnTo>
                  <a:pt x="736729" y="3361839"/>
                </a:lnTo>
                <a:lnTo>
                  <a:pt x="712941" y="3325476"/>
                </a:lnTo>
                <a:lnTo>
                  <a:pt x="691359" y="3290260"/>
                </a:lnTo>
                <a:lnTo>
                  <a:pt x="671930" y="3256277"/>
                </a:lnTo>
                <a:lnTo>
                  <a:pt x="639314" y="3192356"/>
                </a:lnTo>
                <a:lnTo>
                  <a:pt x="614662" y="3134401"/>
                </a:lnTo>
                <a:lnTo>
                  <a:pt x="597544" y="3083103"/>
                </a:lnTo>
                <a:lnTo>
                  <a:pt x="587529" y="3039150"/>
                </a:lnTo>
                <a:lnTo>
                  <a:pt x="584187" y="3003231"/>
                </a:lnTo>
                <a:lnTo>
                  <a:pt x="584883" y="2988500"/>
                </a:lnTo>
                <a:lnTo>
                  <a:pt x="594503" y="2945891"/>
                </a:lnTo>
                <a:lnTo>
                  <a:pt x="612843" y="2906343"/>
                </a:lnTo>
                <a:lnTo>
                  <a:pt x="638341" y="2869487"/>
                </a:lnTo>
                <a:lnTo>
                  <a:pt x="669434" y="2834952"/>
                </a:lnTo>
                <a:lnTo>
                  <a:pt x="704559" y="2802369"/>
                </a:lnTo>
                <a:lnTo>
                  <a:pt x="742156" y="2771369"/>
                </a:lnTo>
                <a:lnTo>
                  <a:pt x="780660" y="2741583"/>
                </a:lnTo>
                <a:lnTo>
                  <a:pt x="818510" y="2712640"/>
                </a:lnTo>
                <a:lnTo>
                  <a:pt x="854143" y="2684171"/>
                </a:lnTo>
                <a:lnTo>
                  <a:pt x="885998" y="2655808"/>
                </a:lnTo>
                <a:lnTo>
                  <a:pt x="912510" y="2627179"/>
                </a:lnTo>
                <a:lnTo>
                  <a:pt x="943261" y="2567651"/>
                </a:lnTo>
                <a:lnTo>
                  <a:pt x="944375" y="2536012"/>
                </a:lnTo>
                <a:lnTo>
                  <a:pt x="935936" y="2504461"/>
                </a:lnTo>
                <a:lnTo>
                  <a:pt x="898636" y="2458753"/>
                </a:lnTo>
                <a:lnTo>
                  <a:pt x="837726" y="2429641"/>
                </a:lnTo>
                <a:lnTo>
                  <a:pt x="799774" y="2418836"/>
                </a:lnTo>
                <a:lnTo>
                  <a:pt x="757546" y="2409212"/>
                </a:lnTo>
                <a:lnTo>
                  <a:pt x="711585" y="2399779"/>
                </a:lnTo>
                <a:lnTo>
                  <a:pt x="662433" y="2389550"/>
                </a:lnTo>
                <a:lnTo>
                  <a:pt x="610634" y="2377534"/>
                </a:lnTo>
                <a:lnTo>
                  <a:pt x="556730" y="2362741"/>
                </a:lnTo>
                <a:lnTo>
                  <a:pt x="501262" y="2344184"/>
                </a:lnTo>
                <a:lnTo>
                  <a:pt x="444774" y="2320872"/>
                </a:lnTo>
                <a:lnTo>
                  <a:pt x="402764" y="2297602"/>
                </a:lnTo>
                <a:lnTo>
                  <a:pt x="362901" y="2267817"/>
                </a:lnTo>
                <a:lnTo>
                  <a:pt x="325410" y="2232468"/>
                </a:lnTo>
                <a:lnTo>
                  <a:pt x="290517" y="2192502"/>
                </a:lnTo>
                <a:lnTo>
                  <a:pt x="258448" y="2148867"/>
                </a:lnTo>
                <a:lnTo>
                  <a:pt x="229428" y="2102512"/>
                </a:lnTo>
                <a:lnTo>
                  <a:pt x="203685" y="2054386"/>
                </a:lnTo>
                <a:lnTo>
                  <a:pt x="181444" y="2005436"/>
                </a:lnTo>
                <a:lnTo>
                  <a:pt x="162931" y="1956611"/>
                </a:lnTo>
                <a:lnTo>
                  <a:pt x="148372" y="1908860"/>
                </a:lnTo>
                <a:lnTo>
                  <a:pt x="137993" y="1863131"/>
                </a:lnTo>
                <a:lnTo>
                  <a:pt x="132020" y="1820372"/>
                </a:lnTo>
                <a:lnTo>
                  <a:pt x="130678" y="1781531"/>
                </a:lnTo>
                <a:lnTo>
                  <a:pt x="134194" y="1747558"/>
                </a:lnTo>
                <a:lnTo>
                  <a:pt x="165539" y="1679949"/>
                </a:lnTo>
                <a:lnTo>
                  <a:pt x="195937" y="1643297"/>
                </a:lnTo>
                <a:lnTo>
                  <a:pt x="232455" y="1609229"/>
                </a:lnTo>
                <a:lnTo>
                  <a:pt x="273562" y="1577526"/>
                </a:lnTo>
                <a:lnTo>
                  <a:pt x="317725" y="1547972"/>
                </a:lnTo>
                <a:lnTo>
                  <a:pt x="363412" y="1520350"/>
                </a:lnTo>
                <a:lnTo>
                  <a:pt x="409090" y="1494443"/>
                </a:lnTo>
                <a:lnTo>
                  <a:pt x="453227" y="1470034"/>
                </a:lnTo>
                <a:lnTo>
                  <a:pt x="494290" y="1446906"/>
                </a:lnTo>
                <a:lnTo>
                  <a:pt x="530748" y="1424842"/>
                </a:lnTo>
                <a:lnTo>
                  <a:pt x="583717" y="1383039"/>
                </a:lnTo>
                <a:lnTo>
                  <a:pt x="609878" y="1347577"/>
                </a:lnTo>
                <a:lnTo>
                  <a:pt x="624337" y="1284776"/>
                </a:lnTo>
                <a:lnTo>
                  <a:pt x="615430" y="1257201"/>
                </a:lnTo>
                <a:lnTo>
                  <a:pt x="572330" y="1209108"/>
                </a:lnTo>
                <a:lnTo>
                  <a:pt x="504833" y="1169635"/>
                </a:lnTo>
                <a:lnTo>
                  <a:pt x="465429" y="1152836"/>
                </a:lnTo>
                <a:lnTo>
                  <a:pt x="424119" y="1137836"/>
                </a:lnTo>
                <a:lnTo>
                  <a:pt x="382300" y="1124518"/>
                </a:lnTo>
                <a:lnTo>
                  <a:pt x="341370" y="1112763"/>
                </a:lnTo>
                <a:lnTo>
                  <a:pt x="302726" y="1102452"/>
                </a:lnTo>
                <a:lnTo>
                  <a:pt x="262475" y="1088925"/>
                </a:lnTo>
                <a:lnTo>
                  <a:pt x="225584" y="1070408"/>
                </a:lnTo>
                <a:lnTo>
                  <a:pt x="191943" y="1047265"/>
                </a:lnTo>
                <a:lnTo>
                  <a:pt x="161441" y="1019861"/>
                </a:lnTo>
                <a:lnTo>
                  <a:pt x="133967" y="988563"/>
                </a:lnTo>
                <a:lnTo>
                  <a:pt x="109411" y="953736"/>
                </a:lnTo>
                <a:lnTo>
                  <a:pt x="87662" y="915744"/>
                </a:lnTo>
                <a:lnTo>
                  <a:pt x="68610" y="874952"/>
                </a:lnTo>
                <a:lnTo>
                  <a:pt x="52144" y="831728"/>
                </a:lnTo>
                <a:lnTo>
                  <a:pt x="38153" y="786434"/>
                </a:lnTo>
                <a:lnTo>
                  <a:pt x="26527" y="739438"/>
                </a:lnTo>
                <a:lnTo>
                  <a:pt x="17155" y="691104"/>
                </a:lnTo>
                <a:lnTo>
                  <a:pt x="9927" y="641797"/>
                </a:lnTo>
                <a:lnTo>
                  <a:pt x="4732" y="591882"/>
                </a:lnTo>
                <a:lnTo>
                  <a:pt x="1460" y="541726"/>
                </a:lnTo>
                <a:lnTo>
                  <a:pt x="0" y="491693"/>
                </a:lnTo>
                <a:lnTo>
                  <a:pt x="240" y="442148"/>
                </a:lnTo>
                <a:lnTo>
                  <a:pt x="2072" y="393457"/>
                </a:lnTo>
                <a:lnTo>
                  <a:pt x="5384" y="345986"/>
                </a:lnTo>
                <a:lnTo>
                  <a:pt x="10065" y="300098"/>
                </a:lnTo>
                <a:lnTo>
                  <a:pt x="16005" y="256160"/>
                </a:lnTo>
                <a:lnTo>
                  <a:pt x="23094" y="214538"/>
                </a:lnTo>
                <a:lnTo>
                  <a:pt x="31221" y="175595"/>
                </a:lnTo>
                <a:lnTo>
                  <a:pt x="50145" y="107211"/>
                </a:lnTo>
                <a:lnTo>
                  <a:pt x="71894" y="53932"/>
                </a:lnTo>
                <a:lnTo>
                  <a:pt x="95582" y="18679"/>
                </a:lnTo>
                <a:lnTo>
                  <a:pt x="160555" y="1096"/>
                </a:lnTo>
                <a:lnTo>
                  <a:pt x="204091" y="0"/>
                </a:lnTo>
                <a:lnTo>
                  <a:pt x="250534" y="1007"/>
                </a:lnTo>
                <a:lnTo>
                  <a:pt x="299485" y="4042"/>
                </a:lnTo>
                <a:lnTo>
                  <a:pt x="350543" y="9027"/>
                </a:lnTo>
                <a:lnTo>
                  <a:pt x="403310" y="15883"/>
                </a:lnTo>
                <a:lnTo>
                  <a:pt x="457387" y="24534"/>
                </a:lnTo>
                <a:lnTo>
                  <a:pt x="512373" y="34902"/>
                </a:lnTo>
                <a:lnTo>
                  <a:pt x="567870" y="46909"/>
                </a:lnTo>
                <a:lnTo>
                  <a:pt x="623478" y="60478"/>
                </a:lnTo>
                <a:lnTo>
                  <a:pt x="678798" y="75532"/>
                </a:lnTo>
                <a:lnTo>
                  <a:pt x="733431" y="91992"/>
                </a:lnTo>
                <a:lnTo>
                  <a:pt x="786976" y="109782"/>
                </a:lnTo>
                <a:lnTo>
                  <a:pt x="839035" y="128823"/>
                </a:lnTo>
                <a:lnTo>
                  <a:pt x="889209" y="149039"/>
                </a:lnTo>
                <a:lnTo>
                  <a:pt x="937097" y="170351"/>
                </a:lnTo>
                <a:lnTo>
                  <a:pt x="982301" y="192683"/>
                </a:lnTo>
                <a:lnTo>
                  <a:pt x="1024421" y="215956"/>
                </a:lnTo>
                <a:lnTo>
                  <a:pt x="1063058" y="240093"/>
                </a:lnTo>
                <a:lnTo>
                  <a:pt x="1097812" y="265017"/>
                </a:lnTo>
                <a:lnTo>
                  <a:pt x="1128285" y="290650"/>
                </a:lnTo>
                <a:lnTo>
                  <a:pt x="1174786" y="343734"/>
                </a:lnTo>
                <a:lnTo>
                  <a:pt x="1195920" y="384161"/>
                </a:lnTo>
                <a:lnTo>
                  <a:pt x="1209087" y="428272"/>
                </a:lnTo>
                <a:lnTo>
                  <a:pt x="1215514" y="475223"/>
                </a:lnTo>
                <a:lnTo>
                  <a:pt x="1216424" y="524172"/>
                </a:lnTo>
                <a:lnTo>
                  <a:pt x="1213042" y="574275"/>
                </a:lnTo>
                <a:lnTo>
                  <a:pt x="1206593" y="624689"/>
                </a:lnTo>
                <a:lnTo>
                  <a:pt x="1198303" y="674571"/>
                </a:lnTo>
                <a:lnTo>
                  <a:pt x="1189395" y="723078"/>
                </a:lnTo>
                <a:lnTo>
                  <a:pt x="1181095" y="769367"/>
                </a:lnTo>
                <a:lnTo>
                  <a:pt x="1174628" y="812594"/>
                </a:lnTo>
                <a:lnTo>
                  <a:pt x="1171218" y="851916"/>
                </a:lnTo>
                <a:lnTo>
                  <a:pt x="1172090" y="886491"/>
                </a:lnTo>
                <a:lnTo>
                  <a:pt x="1178469" y="915474"/>
                </a:lnTo>
                <a:lnTo>
                  <a:pt x="1200924" y="946804"/>
                </a:lnTo>
                <a:lnTo>
                  <a:pt x="1236784" y="964083"/>
                </a:lnTo>
                <a:lnTo>
                  <a:pt x="1282052" y="969684"/>
                </a:lnTo>
                <a:lnTo>
                  <a:pt x="1332734" y="965977"/>
                </a:lnTo>
                <a:lnTo>
                  <a:pt x="1384834" y="955336"/>
                </a:lnTo>
                <a:lnTo>
                  <a:pt x="1434357" y="940132"/>
                </a:lnTo>
                <a:lnTo>
                  <a:pt x="1477309" y="922736"/>
                </a:lnTo>
                <a:lnTo>
                  <a:pt x="1541882" y="886761"/>
                </a:lnTo>
                <a:lnTo>
                  <a:pt x="1583570" y="861444"/>
                </a:lnTo>
                <a:lnTo>
                  <a:pt x="1629359" y="833691"/>
                </a:lnTo>
                <a:lnTo>
                  <a:pt x="1677623" y="805343"/>
                </a:lnTo>
                <a:lnTo>
                  <a:pt x="1726739" y="778236"/>
                </a:lnTo>
                <a:lnTo>
                  <a:pt x="1775081" y="754211"/>
                </a:lnTo>
                <a:lnTo>
                  <a:pt x="1821024" y="735105"/>
                </a:lnTo>
                <a:lnTo>
                  <a:pt x="1862943" y="722757"/>
                </a:lnTo>
                <a:lnTo>
                  <a:pt x="1899213" y="719006"/>
                </a:lnTo>
                <a:lnTo>
                  <a:pt x="1928209" y="725690"/>
                </a:lnTo>
                <a:lnTo>
                  <a:pt x="1977219" y="764464"/>
                </a:lnTo>
                <a:lnTo>
                  <a:pt x="2019534" y="825908"/>
                </a:lnTo>
                <a:lnTo>
                  <a:pt x="2037996" y="864068"/>
                </a:lnTo>
                <a:lnTo>
                  <a:pt x="2054563" y="906620"/>
                </a:lnTo>
                <a:lnTo>
                  <a:pt x="2069161" y="953138"/>
                </a:lnTo>
                <a:lnTo>
                  <a:pt x="2081715" y="1003197"/>
                </a:lnTo>
                <a:lnTo>
                  <a:pt x="2092153" y="1056372"/>
                </a:lnTo>
                <a:lnTo>
                  <a:pt x="2100400" y="1112237"/>
                </a:lnTo>
                <a:lnTo>
                  <a:pt x="2106382" y="1170366"/>
                </a:lnTo>
                <a:lnTo>
                  <a:pt x="2110025" y="1230335"/>
                </a:lnTo>
                <a:lnTo>
                  <a:pt x="2111256" y="1291719"/>
                </a:lnTo>
                <a:lnTo>
                  <a:pt x="2109665" y="1343232"/>
                </a:lnTo>
                <a:lnTo>
                  <a:pt x="2105283" y="1396658"/>
                </a:lnTo>
                <a:lnTo>
                  <a:pt x="2098697" y="1451328"/>
                </a:lnTo>
                <a:lnTo>
                  <a:pt x="2090493" y="1506576"/>
                </a:lnTo>
                <a:lnTo>
                  <a:pt x="2081260" y="1561734"/>
                </a:lnTo>
                <a:lnTo>
                  <a:pt x="2071583" y="1616133"/>
                </a:lnTo>
                <a:lnTo>
                  <a:pt x="2062051" y="1669107"/>
                </a:lnTo>
                <a:lnTo>
                  <a:pt x="2053249" y="1719988"/>
                </a:lnTo>
                <a:lnTo>
                  <a:pt x="2045765" y="1768108"/>
                </a:lnTo>
                <a:lnTo>
                  <a:pt x="2040186" y="1812801"/>
                </a:lnTo>
                <a:lnTo>
                  <a:pt x="2037099" y="1853397"/>
                </a:lnTo>
                <a:lnTo>
                  <a:pt x="2037090" y="1889230"/>
                </a:lnTo>
                <a:lnTo>
                  <a:pt x="2040747" y="1919631"/>
                </a:lnTo>
                <a:lnTo>
                  <a:pt x="2048658" y="1943935"/>
                </a:lnTo>
                <a:lnTo>
                  <a:pt x="2061407" y="1961472"/>
                </a:lnTo>
                <a:lnTo>
                  <a:pt x="2079584" y="1971575"/>
                </a:lnTo>
                <a:lnTo>
                  <a:pt x="2115955" y="1976679"/>
                </a:lnTo>
                <a:lnTo>
                  <a:pt x="2157001" y="1973339"/>
                </a:lnTo>
                <a:lnTo>
                  <a:pt x="2201807" y="1963153"/>
                </a:lnTo>
                <a:lnTo>
                  <a:pt x="2249456" y="1947718"/>
                </a:lnTo>
                <a:lnTo>
                  <a:pt x="2299033" y="1928633"/>
                </a:lnTo>
                <a:lnTo>
                  <a:pt x="2349621" y="1907494"/>
                </a:lnTo>
                <a:lnTo>
                  <a:pt x="2400305" y="1885901"/>
                </a:lnTo>
                <a:lnTo>
                  <a:pt x="2450167" y="1865449"/>
                </a:lnTo>
                <a:lnTo>
                  <a:pt x="2498294" y="1847738"/>
                </a:lnTo>
                <a:lnTo>
                  <a:pt x="2543767" y="1834365"/>
                </a:lnTo>
                <a:lnTo>
                  <a:pt x="2585672" y="1826928"/>
                </a:lnTo>
                <a:lnTo>
                  <a:pt x="2623092" y="1827024"/>
                </a:lnTo>
                <a:lnTo>
                  <a:pt x="2683675" y="1839148"/>
                </a:lnTo>
                <a:lnTo>
                  <a:pt x="2739508" y="1860188"/>
                </a:lnTo>
                <a:lnTo>
                  <a:pt x="2790186" y="1890892"/>
                </a:lnTo>
                <a:lnTo>
                  <a:pt x="2835304" y="1932010"/>
                </a:lnTo>
                <a:lnTo>
                  <a:pt x="2874458" y="1984290"/>
                </a:lnTo>
                <a:lnTo>
                  <a:pt x="2907242" y="2048480"/>
                </a:lnTo>
                <a:lnTo>
                  <a:pt x="2921119" y="2085276"/>
                </a:lnTo>
                <a:lnTo>
                  <a:pt x="2933253" y="2125330"/>
                </a:lnTo>
                <a:lnTo>
                  <a:pt x="2943591" y="2168737"/>
                </a:lnTo>
                <a:lnTo>
                  <a:pt x="2952084" y="2215589"/>
                </a:lnTo>
                <a:lnTo>
                  <a:pt x="2958681" y="2265980"/>
                </a:lnTo>
                <a:lnTo>
                  <a:pt x="2963331" y="2320005"/>
                </a:lnTo>
                <a:lnTo>
                  <a:pt x="2965985" y="2377755"/>
                </a:lnTo>
                <a:lnTo>
                  <a:pt x="2966590" y="2439326"/>
                </a:lnTo>
                <a:lnTo>
                  <a:pt x="2965097" y="2504810"/>
                </a:lnTo>
                <a:lnTo>
                  <a:pt x="2961455" y="2574302"/>
                </a:lnTo>
                <a:lnTo>
                  <a:pt x="2955614" y="2647894"/>
                </a:lnTo>
                <a:lnTo>
                  <a:pt x="2947522" y="2725681"/>
                </a:lnTo>
                <a:lnTo>
                  <a:pt x="2937130" y="2807756"/>
                </a:lnTo>
                <a:lnTo>
                  <a:pt x="2875554" y="3222996"/>
                </a:lnTo>
                <a:lnTo>
                  <a:pt x="2805692" y="3496789"/>
                </a:lnTo>
                <a:lnTo>
                  <a:pt x="2683140" y="3750976"/>
                </a:lnTo>
                <a:lnTo>
                  <a:pt x="2463496" y="4107400"/>
                </a:lnTo>
                <a:lnTo>
                  <a:pt x="2394924" y="4108477"/>
                </a:lnTo>
                <a:lnTo>
                  <a:pt x="2208979" y="4110846"/>
                </a:lnTo>
                <a:lnTo>
                  <a:pt x="1935313" y="4113214"/>
                </a:lnTo>
                <a:lnTo>
                  <a:pt x="1603581" y="4114291"/>
                </a:lnTo>
                <a:close/>
              </a:path>
            </a:pathLst>
          </a:custGeom>
          <a:solidFill>
            <a:srgbClr val="D3E2F1"/>
          </a:solidFill>
        </p:spPr>
        <p:txBody>
          <a:bodyPr wrap="square" lIns="0" tIns="0" rIns="0" bIns="0" rtlCol="0"/>
          <a:lstStyle/>
          <a:p>
            <a:endParaRPr/>
          </a:p>
        </p:txBody>
      </p:sp>
      <p:sp>
        <p:nvSpPr>
          <p:cNvPr id="20" name="bg object 20"/>
          <p:cNvSpPr/>
          <p:nvPr/>
        </p:nvSpPr>
        <p:spPr>
          <a:xfrm>
            <a:off x="12636139" y="5487422"/>
            <a:ext cx="1694180" cy="3806825"/>
          </a:xfrm>
          <a:custGeom>
            <a:avLst/>
            <a:gdLst/>
            <a:ahLst/>
            <a:cxnLst/>
            <a:rect l="l" t="t" r="r" b="b"/>
            <a:pathLst>
              <a:path w="1694180" h="3806825">
                <a:moveTo>
                  <a:pt x="0" y="0"/>
                </a:moveTo>
                <a:lnTo>
                  <a:pt x="958075" y="1028593"/>
                </a:lnTo>
                <a:lnTo>
                  <a:pt x="1453895" y="1767942"/>
                </a:lnTo>
                <a:lnTo>
                  <a:pt x="1646275" y="2574882"/>
                </a:lnTo>
                <a:lnTo>
                  <a:pt x="1694032" y="3806248"/>
                </a:lnTo>
              </a:path>
            </a:pathLst>
          </a:custGeom>
          <a:ln w="19908">
            <a:solidFill>
              <a:srgbClr val="FFFFFF"/>
            </a:solidFill>
          </a:ln>
        </p:spPr>
        <p:txBody>
          <a:bodyPr wrap="square" lIns="0" tIns="0" rIns="0" bIns="0" rtlCol="0"/>
          <a:lstStyle/>
          <a:p>
            <a:endParaRPr/>
          </a:p>
        </p:txBody>
      </p:sp>
      <p:sp>
        <p:nvSpPr>
          <p:cNvPr id="21" name="bg object 21"/>
          <p:cNvSpPr/>
          <p:nvPr/>
        </p:nvSpPr>
        <p:spPr>
          <a:xfrm>
            <a:off x="10829909" y="1123956"/>
            <a:ext cx="3322442" cy="3409949"/>
          </a:xfrm>
          <a:prstGeom prst="rect">
            <a:avLst/>
          </a:prstGeom>
          <a:blipFill>
            <a:blip r:embed="rId3" cstate="print"/>
            <a:stretch>
              <a:fillRect/>
            </a:stretch>
          </a:blipFill>
        </p:spPr>
        <p:txBody>
          <a:bodyPr wrap="square" lIns="0" tIns="0" rIns="0" bIns="0" rtlCol="0"/>
          <a:lstStyle/>
          <a:p>
            <a:endParaRPr/>
          </a:p>
        </p:txBody>
      </p:sp>
      <p:sp>
        <p:nvSpPr>
          <p:cNvPr id="22" name="bg object 22"/>
          <p:cNvSpPr/>
          <p:nvPr/>
        </p:nvSpPr>
        <p:spPr>
          <a:xfrm>
            <a:off x="10829932" y="1549085"/>
            <a:ext cx="3315335" cy="22225"/>
          </a:xfrm>
          <a:custGeom>
            <a:avLst/>
            <a:gdLst/>
            <a:ahLst/>
            <a:cxnLst/>
            <a:rect l="l" t="t" r="r" b="b"/>
            <a:pathLst>
              <a:path w="3315334" h="22225">
                <a:moveTo>
                  <a:pt x="3309836" y="21908"/>
                </a:moveTo>
                <a:lnTo>
                  <a:pt x="4895" y="21908"/>
                </a:lnTo>
                <a:lnTo>
                  <a:pt x="0" y="17000"/>
                </a:lnTo>
                <a:lnTo>
                  <a:pt x="0" y="4907"/>
                </a:lnTo>
                <a:lnTo>
                  <a:pt x="4895" y="0"/>
                </a:lnTo>
                <a:lnTo>
                  <a:pt x="3309836" y="0"/>
                </a:lnTo>
                <a:lnTo>
                  <a:pt x="3314729" y="4907"/>
                </a:lnTo>
                <a:lnTo>
                  <a:pt x="3314729" y="17000"/>
                </a:lnTo>
                <a:close/>
              </a:path>
            </a:pathLst>
          </a:custGeom>
          <a:solidFill>
            <a:srgbClr val="131313"/>
          </a:solidFill>
        </p:spPr>
        <p:txBody>
          <a:bodyPr wrap="square" lIns="0" tIns="0" rIns="0" bIns="0" rtlCol="0"/>
          <a:lstStyle/>
          <a:p>
            <a:endParaRPr/>
          </a:p>
        </p:txBody>
      </p:sp>
      <p:sp>
        <p:nvSpPr>
          <p:cNvPr id="23" name="bg object 23"/>
          <p:cNvSpPr/>
          <p:nvPr/>
        </p:nvSpPr>
        <p:spPr>
          <a:xfrm>
            <a:off x="11201915" y="1273777"/>
            <a:ext cx="143332" cy="143686"/>
          </a:xfrm>
          <a:prstGeom prst="rect">
            <a:avLst/>
          </a:prstGeom>
          <a:blipFill>
            <a:blip r:embed="rId4" cstate="print"/>
            <a:stretch>
              <a:fillRect/>
            </a:stretch>
          </a:blipFill>
        </p:spPr>
        <p:txBody>
          <a:bodyPr wrap="square" lIns="0" tIns="0" rIns="0" bIns="0" rtlCol="0"/>
          <a:lstStyle/>
          <a:p>
            <a:endParaRPr/>
          </a:p>
        </p:txBody>
      </p:sp>
      <p:sp>
        <p:nvSpPr>
          <p:cNvPr id="24" name="bg object 24"/>
          <p:cNvSpPr/>
          <p:nvPr/>
        </p:nvSpPr>
        <p:spPr>
          <a:xfrm>
            <a:off x="11408692" y="1273777"/>
            <a:ext cx="143337" cy="143686"/>
          </a:xfrm>
          <a:prstGeom prst="rect">
            <a:avLst/>
          </a:prstGeom>
          <a:blipFill>
            <a:blip r:embed="rId4" cstate="print"/>
            <a:stretch>
              <a:fillRect/>
            </a:stretch>
          </a:blipFill>
        </p:spPr>
        <p:txBody>
          <a:bodyPr wrap="square" lIns="0" tIns="0" rIns="0" bIns="0" rtlCol="0"/>
          <a:lstStyle/>
          <a:p>
            <a:endParaRPr/>
          </a:p>
        </p:txBody>
      </p:sp>
      <p:sp>
        <p:nvSpPr>
          <p:cNvPr id="25" name="bg object 25"/>
          <p:cNvSpPr/>
          <p:nvPr/>
        </p:nvSpPr>
        <p:spPr>
          <a:xfrm>
            <a:off x="10995138" y="1273777"/>
            <a:ext cx="143332" cy="143686"/>
          </a:xfrm>
          <a:prstGeom prst="rect">
            <a:avLst/>
          </a:prstGeom>
          <a:blipFill>
            <a:blip r:embed="rId5" cstate="print"/>
            <a:stretch>
              <a:fillRect/>
            </a:stretch>
          </a:blipFill>
        </p:spPr>
        <p:txBody>
          <a:bodyPr wrap="square" lIns="0" tIns="0" rIns="0" bIns="0" rtlCol="0"/>
          <a:lstStyle/>
          <a:p>
            <a:endParaRPr/>
          </a:p>
        </p:txBody>
      </p:sp>
      <p:sp>
        <p:nvSpPr>
          <p:cNvPr id="26" name="bg object 26"/>
          <p:cNvSpPr/>
          <p:nvPr/>
        </p:nvSpPr>
        <p:spPr>
          <a:xfrm>
            <a:off x="13187071" y="3796006"/>
            <a:ext cx="4145484" cy="5529326"/>
          </a:xfrm>
          <a:prstGeom prst="rect">
            <a:avLst/>
          </a:prstGeom>
          <a:blipFill>
            <a:blip r:embed="rId6" cstate="print"/>
            <a:stretch>
              <a:fillRect/>
            </a:stretch>
          </a:blip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3650" b="0" i="0">
                <a:solidFill>
                  <a:srgbClr val="FFC71A"/>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prstGeom prst="rect">
            <a:avLst/>
          </a:prstGeom>
          <a:blipFill>
            <a:blip r:embed="rId7" cstate="print"/>
            <a:stretch>
              <a:fillRect/>
            </a:stretch>
          </a:blipFill>
        </p:spPr>
        <p:txBody>
          <a:bodyPr wrap="square" lIns="0" tIns="0" rIns="0" bIns="0" rtlCol="0"/>
          <a:lstStyle/>
          <a:p>
            <a:endParaRPr/>
          </a:p>
        </p:txBody>
      </p:sp>
      <p:sp>
        <p:nvSpPr>
          <p:cNvPr id="2" name="Holder 2"/>
          <p:cNvSpPr>
            <a:spLocks noGrp="1"/>
          </p:cNvSpPr>
          <p:nvPr>
            <p:ph type="title"/>
          </p:nvPr>
        </p:nvSpPr>
        <p:spPr>
          <a:xfrm>
            <a:off x="558800" y="627227"/>
            <a:ext cx="17170400" cy="583565"/>
          </a:xfrm>
          <a:prstGeom prst="rect">
            <a:avLst/>
          </a:prstGeom>
        </p:spPr>
        <p:txBody>
          <a:bodyPr wrap="square" lIns="0" tIns="0" rIns="0" bIns="0">
            <a:spAutoFit/>
          </a:bodyPr>
          <a:lstStyle>
            <a:lvl1pPr>
              <a:defRPr sz="3650" b="0" i="0">
                <a:solidFill>
                  <a:srgbClr val="FFC71A"/>
                </a:solidFill>
                <a:latin typeface="Arial"/>
                <a:cs typeface="Arial"/>
              </a:defRPr>
            </a:lvl1pPr>
          </a:lstStyle>
          <a:p>
            <a:endParaRPr/>
          </a:p>
        </p:txBody>
      </p:sp>
      <p:sp>
        <p:nvSpPr>
          <p:cNvPr id="3" name="Holder 3"/>
          <p:cNvSpPr>
            <a:spLocks noGrp="1"/>
          </p:cNvSpPr>
          <p:nvPr>
            <p:ph type="body" idx="1"/>
          </p:nvPr>
        </p:nvSpPr>
        <p:spPr>
          <a:xfrm>
            <a:off x="558800" y="2075179"/>
            <a:ext cx="17170400" cy="545465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2/1/2023</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3.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3.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3.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3.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3.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3.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1.png"/><Relationship Id="rId7"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5.jpg"/><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7.png"/><Relationship Id="rId1" Type="http://schemas.openxmlformats.org/officeDocument/2006/relationships/slideLayout" Target="../slideLayouts/slideLayout5.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0.jpe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7.png"/><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jp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5173859" y="5304695"/>
            <a:ext cx="3115310" cy="4039235"/>
            <a:chOff x="15173859" y="5304695"/>
            <a:chExt cx="3115310" cy="4039235"/>
          </a:xfrm>
        </p:grpSpPr>
        <p:sp>
          <p:nvSpPr>
            <p:cNvPr id="3" name="object 3"/>
            <p:cNvSpPr/>
            <p:nvPr/>
          </p:nvSpPr>
          <p:spPr>
            <a:xfrm>
              <a:off x="15176324" y="537376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4" name="object 4"/>
            <p:cNvSpPr/>
            <p:nvPr/>
          </p:nvSpPr>
          <p:spPr>
            <a:xfrm>
              <a:off x="16995062" y="7334612"/>
              <a:ext cx="1293495" cy="2009139"/>
            </a:xfrm>
            <a:custGeom>
              <a:avLst/>
              <a:gdLst/>
              <a:ahLst/>
              <a:cxnLst/>
              <a:rect l="l" t="t" r="r" b="b"/>
              <a:pathLst>
                <a:path w="1293494" h="2009140">
                  <a:moveTo>
                    <a:pt x="64892" y="2008886"/>
                  </a:moveTo>
                  <a:lnTo>
                    <a:pt x="685599" y="2008886"/>
                  </a:lnTo>
                  <a:lnTo>
                    <a:pt x="776705" y="1980709"/>
                  </a:lnTo>
                  <a:lnTo>
                    <a:pt x="861722" y="1952241"/>
                  </a:lnTo>
                  <a:lnTo>
                    <a:pt x="940834" y="1923579"/>
                  </a:lnTo>
                  <a:lnTo>
                    <a:pt x="1014225" y="1894816"/>
                  </a:lnTo>
                  <a:lnTo>
                    <a:pt x="1082078" y="1866048"/>
                  </a:lnTo>
                  <a:lnTo>
                    <a:pt x="1144577" y="1837370"/>
                  </a:lnTo>
                  <a:lnTo>
                    <a:pt x="1201907" y="1808875"/>
                  </a:lnTo>
                  <a:lnTo>
                    <a:pt x="1254249" y="1780659"/>
                  </a:lnTo>
                  <a:lnTo>
                    <a:pt x="1292936" y="1758001"/>
                  </a:lnTo>
                  <a:lnTo>
                    <a:pt x="1292936" y="86289"/>
                  </a:lnTo>
                  <a:lnTo>
                    <a:pt x="1289299" y="104867"/>
                  </a:lnTo>
                  <a:lnTo>
                    <a:pt x="1282384" y="122445"/>
                  </a:lnTo>
                  <a:lnTo>
                    <a:pt x="1263781" y="138220"/>
                  </a:lnTo>
                  <a:lnTo>
                    <a:pt x="1236246" y="140025"/>
                  </a:lnTo>
                  <a:lnTo>
                    <a:pt x="1201568" y="130766"/>
                  </a:lnTo>
                  <a:lnTo>
                    <a:pt x="1161536" y="113344"/>
                  </a:lnTo>
                  <a:lnTo>
                    <a:pt x="1117937" y="90664"/>
                  </a:lnTo>
                  <a:lnTo>
                    <a:pt x="1072560" y="65628"/>
                  </a:lnTo>
                  <a:lnTo>
                    <a:pt x="1027193" y="41141"/>
                  </a:lnTo>
                  <a:lnTo>
                    <a:pt x="983623" y="20105"/>
                  </a:lnTo>
                  <a:lnTo>
                    <a:pt x="943641" y="5423"/>
                  </a:lnTo>
                  <a:lnTo>
                    <a:pt x="909032" y="0"/>
                  </a:lnTo>
                  <a:lnTo>
                    <a:pt x="871836" y="4213"/>
                  </a:lnTo>
                  <a:lnTo>
                    <a:pt x="802216" y="34758"/>
                  </a:lnTo>
                  <a:lnTo>
                    <a:pt x="769747" y="59827"/>
                  </a:lnTo>
                  <a:lnTo>
                    <a:pt x="738808" y="90586"/>
                  </a:lnTo>
                  <a:lnTo>
                    <a:pt x="709376" y="126403"/>
                  </a:lnTo>
                  <a:lnTo>
                    <a:pt x="681428" y="166649"/>
                  </a:lnTo>
                  <a:lnTo>
                    <a:pt x="654943" y="210692"/>
                  </a:lnTo>
                  <a:lnTo>
                    <a:pt x="629897" y="257900"/>
                  </a:lnTo>
                  <a:lnTo>
                    <a:pt x="606267" y="307644"/>
                  </a:lnTo>
                  <a:lnTo>
                    <a:pt x="584031" y="359291"/>
                  </a:lnTo>
                  <a:lnTo>
                    <a:pt x="538714" y="477219"/>
                  </a:lnTo>
                  <a:lnTo>
                    <a:pt x="517731" y="582435"/>
                  </a:lnTo>
                  <a:lnTo>
                    <a:pt x="515794" y="734255"/>
                  </a:lnTo>
                  <a:lnTo>
                    <a:pt x="527613" y="991995"/>
                  </a:lnTo>
                  <a:lnTo>
                    <a:pt x="510154" y="988995"/>
                  </a:lnTo>
                  <a:lnTo>
                    <a:pt x="455661" y="976463"/>
                  </a:lnTo>
                  <a:lnTo>
                    <a:pt x="360963" y="949102"/>
                  </a:lnTo>
                  <a:lnTo>
                    <a:pt x="222886" y="901615"/>
                  </a:lnTo>
                  <a:lnTo>
                    <a:pt x="68064" y="1103227"/>
                  </a:lnTo>
                  <a:lnTo>
                    <a:pt x="0" y="1285772"/>
                  </a:lnTo>
                  <a:lnTo>
                    <a:pt x="3879" y="1553056"/>
                  </a:lnTo>
                  <a:lnTo>
                    <a:pt x="64892" y="2008886"/>
                  </a:lnTo>
                  <a:close/>
                </a:path>
              </a:pathLst>
            </a:custGeom>
            <a:solidFill>
              <a:srgbClr val="FFFFFF"/>
            </a:solidFill>
          </p:spPr>
          <p:txBody>
            <a:bodyPr wrap="square" lIns="0" tIns="0" rIns="0" bIns="0" rtlCol="0"/>
            <a:lstStyle/>
            <a:p>
              <a:endParaRPr/>
            </a:p>
          </p:txBody>
        </p:sp>
        <p:sp>
          <p:nvSpPr>
            <p:cNvPr id="5" name="object 5"/>
            <p:cNvSpPr/>
            <p:nvPr/>
          </p:nvSpPr>
          <p:spPr>
            <a:xfrm>
              <a:off x="16001482" y="5304695"/>
              <a:ext cx="2286635" cy="4039235"/>
            </a:xfrm>
            <a:custGeom>
              <a:avLst/>
              <a:gdLst/>
              <a:ahLst/>
              <a:cxnLst/>
              <a:rect l="l" t="t" r="r" b="b"/>
              <a:pathLst>
                <a:path w="2286634" h="4039234">
                  <a:moveTo>
                    <a:pt x="1361986" y="4038803"/>
                  </a:moveTo>
                  <a:lnTo>
                    <a:pt x="1434645" y="3996528"/>
                  </a:lnTo>
                  <a:lnTo>
                    <a:pt x="1504130" y="3953849"/>
                  </a:lnTo>
                  <a:lnTo>
                    <a:pt x="1570495" y="3910852"/>
                  </a:lnTo>
                  <a:lnTo>
                    <a:pt x="1633795" y="3867623"/>
                  </a:lnTo>
                  <a:lnTo>
                    <a:pt x="1694084" y="3824249"/>
                  </a:lnTo>
                  <a:lnTo>
                    <a:pt x="1751414" y="3780816"/>
                  </a:lnTo>
                  <a:lnTo>
                    <a:pt x="1805840" y="3737410"/>
                  </a:lnTo>
                  <a:lnTo>
                    <a:pt x="1857416" y="3694117"/>
                  </a:lnTo>
                  <a:lnTo>
                    <a:pt x="1906195" y="3651023"/>
                  </a:lnTo>
                  <a:lnTo>
                    <a:pt x="1952231" y="3608215"/>
                  </a:lnTo>
                  <a:lnTo>
                    <a:pt x="1995578" y="3565778"/>
                  </a:lnTo>
                  <a:lnTo>
                    <a:pt x="2036290" y="3523799"/>
                  </a:lnTo>
                  <a:lnTo>
                    <a:pt x="2074421" y="3482364"/>
                  </a:lnTo>
                  <a:lnTo>
                    <a:pt x="2110024" y="3441559"/>
                  </a:lnTo>
                  <a:lnTo>
                    <a:pt x="2143153" y="3401470"/>
                  </a:lnTo>
                  <a:lnTo>
                    <a:pt x="2173862" y="3362184"/>
                  </a:lnTo>
                  <a:lnTo>
                    <a:pt x="2202205" y="3323786"/>
                  </a:lnTo>
                  <a:lnTo>
                    <a:pt x="2228236" y="3286362"/>
                  </a:lnTo>
                  <a:lnTo>
                    <a:pt x="2252007" y="3250000"/>
                  </a:lnTo>
                  <a:lnTo>
                    <a:pt x="2273574" y="3214785"/>
                  </a:lnTo>
                  <a:lnTo>
                    <a:pt x="2286516" y="3192133"/>
                  </a:lnTo>
                  <a:lnTo>
                    <a:pt x="2286516" y="2751159"/>
                  </a:lnTo>
                  <a:lnTo>
                    <a:pt x="2260383" y="2726901"/>
                  </a:lnTo>
                  <a:lnTo>
                    <a:pt x="2222813" y="2695902"/>
                  </a:lnTo>
                  <a:lnTo>
                    <a:pt x="2146511" y="2637173"/>
                  </a:lnTo>
                  <a:lnTo>
                    <a:pt x="2110903" y="2608705"/>
                  </a:lnTo>
                  <a:lnTo>
                    <a:pt x="2079071" y="2580342"/>
                  </a:lnTo>
                  <a:lnTo>
                    <a:pt x="2052576" y="2551714"/>
                  </a:lnTo>
                  <a:lnTo>
                    <a:pt x="2021847" y="2492187"/>
                  </a:lnTo>
                  <a:lnTo>
                    <a:pt x="2020734" y="2460549"/>
                  </a:lnTo>
                  <a:lnTo>
                    <a:pt x="2029167" y="2428998"/>
                  </a:lnTo>
                  <a:lnTo>
                    <a:pt x="2066441" y="2383291"/>
                  </a:lnTo>
                  <a:lnTo>
                    <a:pt x="2127308" y="2354179"/>
                  </a:lnTo>
                  <a:lnTo>
                    <a:pt x="2165235" y="2343374"/>
                  </a:lnTo>
                  <a:lnTo>
                    <a:pt x="2207434" y="2333750"/>
                  </a:lnTo>
                  <a:lnTo>
                    <a:pt x="2286516" y="2317413"/>
                  </a:lnTo>
                  <a:lnTo>
                    <a:pt x="2286516" y="0"/>
                  </a:lnTo>
                  <a:lnTo>
                    <a:pt x="2231531" y="16566"/>
                  </a:lnTo>
                  <a:lnTo>
                    <a:pt x="2178023" y="34355"/>
                  </a:lnTo>
                  <a:lnTo>
                    <a:pt x="2126000" y="53396"/>
                  </a:lnTo>
                  <a:lnTo>
                    <a:pt x="2075862" y="73611"/>
                  </a:lnTo>
                  <a:lnTo>
                    <a:pt x="2028007" y="94923"/>
                  </a:lnTo>
                  <a:lnTo>
                    <a:pt x="1982834" y="117255"/>
                  </a:lnTo>
                  <a:lnTo>
                    <a:pt x="1940743" y="140528"/>
                  </a:lnTo>
                  <a:lnTo>
                    <a:pt x="1902133" y="164665"/>
                  </a:lnTo>
                  <a:lnTo>
                    <a:pt x="1867403" y="189588"/>
                  </a:lnTo>
                  <a:lnTo>
                    <a:pt x="1836952" y="215221"/>
                  </a:lnTo>
                  <a:lnTo>
                    <a:pt x="1790483" y="268303"/>
                  </a:lnTo>
                  <a:lnTo>
                    <a:pt x="1769364" y="308730"/>
                  </a:lnTo>
                  <a:lnTo>
                    <a:pt x="1756206" y="352840"/>
                  </a:lnTo>
                  <a:lnTo>
                    <a:pt x="1749784" y="399791"/>
                  </a:lnTo>
                  <a:lnTo>
                    <a:pt x="1748874" y="448739"/>
                  </a:lnTo>
                  <a:lnTo>
                    <a:pt x="1752254" y="498841"/>
                  </a:lnTo>
                  <a:lnTo>
                    <a:pt x="1758698" y="549255"/>
                  </a:lnTo>
                  <a:lnTo>
                    <a:pt x="1766982" y="599136"/>
                  </a:lnTo>
                  <a:lnTo>
                    <a:pt x="1775884" y="647642"/>
                  </a:lnTo>
                  <a:lnTo>
                    <a:pt x="1784178" y="693930"/>
                  </a:lnTo>
                  <a:lnTo>
                    <a:pt x="1790641" y="737156"/>
                  </a:lnTo>
                  <a:lnTo>
                    <a:pt x="1794049" y="776478"/>
                  </a:lnTo>
                  <a:lnTo>
                    <a:pt x="1793177" y="811052"/>
                  </a:lnTo>
                  <a:lnTo>
                    <a:pt x="1786803" y="840035"/>
                  </a:lnTo>
                  <a:lnTo>
                    <a:pt x="1764363" y="871365"/>
                  </a:lnTo>
                  <a:lnTo>
                    <a:pt x="1728528" y="888643"/>
                  </a:lnTo>
                  <a:lnTo>
                    <a:pt x="1683291" y="894244"/>
                  </a:lnTo>
                  <a:lnTo>
                    <a:pt x="892583" y="894244"/>
                  </a:lnTo>
                  <a:lnTo>
                    <a:pt x="884184" y="927757"/>
                  </a:lnTo>
                  <a:lnTo>
                    <a:pt x="873754" y="980931"/>
                  </a:lnTo>
                  <a:lnTo>
                    <a:pt x="865513" y="1036795"/>
                  </a:lnTo>
                  <a:lnTo>
                    <a:pt x="859535" y="1094923"/>
                  </a:lnTo>
                  <a:lnTo>
                    <a:pt x="855894" y="1154892"/>
                  </a:lnTo>
                  <a:lnTo>
                    <a:pt x="854664" y="1216274"/>
                  </a:lnTo>
                  <a:lnTo>
                    <a:pt x="856254" y="1267786"/>
                  </a:lnTo>
                  <a:lnTo>
                    <a:pt x="860633" y="1321211"/>
                  </a:lnTo>
                  <a:lnTo>
                    <a:pt x="867215" y="1375881"/>
                  </a:lnTo>
                  <a:lnTo>
                    <a:pt x="875412" y="1431128"/>
                  </a:lnTo>
                  <a:lnTo>
                    <a:pt x="884639" y="1486285"/>
                  </a:lnTo>
                  <a:lnTo>
                    <a:pt x="894309" y="1540683"/>
                  </a:lnTo>
                  <a:lnTo>
                    <a:pt x="903835" y="1593657"/>
                  </a:lnTo>
                  <a:lnTo>
                    <a:pt x="912631" y="1644537"/>
                  </a:lnTo>
                  <a:lnTo>
                    <a:pt x="920110" y="1692656"/>
                  </a:lnTo>
                  <a:lnTo>
                    <a:pt x="925685" y="1737348"/>
                  </a:lnTo>
                  <a:lnTo>
                    <a:pt x="928770" y="1777943"/>
                  </a:lnTo>
                  <a:lnTo>
                    <a:pt x="928778" y="1813776"/>
                  </a:lnTo>
                  <a:lnTo>
                    <a:pt x="925124" y="1844177"/>
                  </a:lnTo>
                  <a:lnTo>
                    <a:pt x="917219" y="1868480"/>
                  </a:lnTo>
                  <a:lnTo>
                    <a:pt x="904478" y="1886017"/>
                  </a:lnTo>
                  <a:lnTo>
                    <a:pt x="886314" y="1896120"/>
                  </a:lnTo>
                  <a:lnTo>
                    <a:pt x="849969" y="1901224"/>
                  </a:lnTo>
                  <a:lnTo>
                    <a:pt x="97179" y="1901224"/>
                  </a:lnTo>
                  <a:lnTo>
                    <a:pt x="91993" y="1908834"/>
                  </a:lnTo>
                  <a:lnTo>
                    <a:pt x="59231" y="1973024"/>
                  </a:lnTo>
                  <a:lnTo>
                    <a:pt x="45364" y="2009819"/>
                  </a:lnTo>
                  <a:lnTo>
                    <a:pt x="33239" y="2049873"/>
                  </a:lnTo>
                  <a:lnTo>
                    <a:pt x="22908" y="2093279"/>
                  </a:lnTo>
                  <a:lnTo>
                    <a:pt x="14421" y="2140130"/>
                  </a:lnTo>
                  <a:lnTo>
                    <a:pt x="7828" y="2190521"/>
                  </a:lnTo>
                  <a:lnTo>
                    <a:pt x="3181" y="2244544"/>
                  </a:lnTo>
                  <a:lnTo>
                    <a:pt x="530" y="2302294"/>
                  </a:lnTo>
                  <a:lnTo>
                    <a:pt x="20" y="2354179"/>
                  </a:lnTo>
                  <a:lnTo>
                    <a:pt x="0" y="2367155"/>
                  </a:lnTo>
                  <a:lnTo>
                    <a:pt x="1416" y="2429347"/>
                  </a:lnTo>
                  <a:lnTo>
                    <a:pt x="5056" y="2498837"/>
                  </a:lnTo>
                  <a:lnTo>
                    <a:pt x="10893" y="2572429"/>
                  </a:lnTo>
                  <a:lnTo>
                    <a:pt x="18979" y="2650214"/>
                  </a:lnTo>
                  <a:lnTo>
                    <a:pt x="29364" y="2732288"/>
                  </a:lnTo>
                  <a:lnTo>
                    <a:pt x="90897" y="3147522"/>
                  </a:lnTo>
                  <a:lnTo>
                    <a:pt x="160711" y="3421310"/>
                  </a:lnTo>
                  <a:lnTo>
                    <a:pt x="283177" y="3675494"/>
                  </a:lnTo>
                  <a:lnTo>
                    <a:pt x="502669" y="4031912"/>
                  </a:lnTo>
                  <a:lnTo>
                    <a:pt x="1361986" y="4038803"/>
                  </a:lnTo>
                  <a:close/>
                </a:path>
                <a:path w="2286634" h="4039234">
                  <a:moveTo>
                    <a:pt x="892583" y="894244"/>
                  </a:moveTo>
                  <a:lnTo>
                    <a:pt x="1683291" y="894244"/>
                  </a:lnTo>
                  <a:lnTo>
                    <a:pt x="1632645" y="890537"/>
                  </a:lnTo>
                  <a:lnTo>
                    <a:pt x="1580581" y="879896"/>
                  </a:lnTo>
                  <a:lnTo>
                    <a:pt x="1531092" y="864692"/>
                  </a:lnTo>
                  <a:lnTo>
                    <a:pt x="1488170" y="847297"/>
                  </a:lnTo>
                  <a:lnTo>
                    <a:pt x="1423643" y="811322"/>
                  </a:lnTo>
                  <a:lnTo>
                    <a:pt x="1336227" y="758254"/>
                  </a:lnTo>
                  <a:lnTo>
                    <a:pt x="1287995" y="729905"/>
                  </a:lnTo>
                  <a:lnTo>
                    <a:pt x="1238913" y="702799"/>
                  </a:lnTo>
                  <a:lnTo>
                    <a:pt x="1190605" y="678774"/>
                  </a:lnTo>
                  <a:lnTo>
                    <a:pt x="1144694" y="659668"/>
                  </a:lnTo>
                  <a:lnTo>
                    <a:pt x="1102804" y="647321"/>
                  </a:lnTo>
                  <a:lnTo>
                    <a:pt x="1066560" y="643570"/>
                  </a:lnTo>
                  <a:lnTo>
                    <a:pt x="1037584" y="650254"/>
                  </a:lnTo>
                  <a:lnTo>
                    <a:pt x="988608" y="689027"/>
                  </a:lnTo>
                  <a:lnTo>
                    <a:pt x="946323" y="750470"/>
                  </a:lnTo>
                  <a:lnTo>
                    <a:pt x="927873" y="788630"/>
                  </a:lnTo>
                  <a:lnTo>
                    <a:pt x="911318" y="831181"/>
                  </a:lnTo>
                  <a:lnTo>
                    <a:pt x="896730" y="877699"/>
                  </a:lnTo>
                  <a:lnTo>
                    <a:pt x="892583" y="894244"/>
                  </a:lnTo>
                  <a:close/>
                </a:path>
                <a:path w="2286634" h="4039234">
                  <a:moveTo>
                    <a:pt x="97179" y="1901224"/>
                  </a:moveTo>
                  <a:lnTo>
                    <a:pt x="849969" y="1901224"/>
                  </a:lnTo>
                  <a:lnTo>
                    <a:pt x="808951" y="1897884"/>
                  </a:lnTo>
                  <a:lnTo>
                    <a:pt x="764176" y="1887698"/>
                  </a:lnTo>
                  <a:lnTo>
                    <a:pt x="716560" y="1872263"/>
                  </a:lnTo>
                  <a:lnTo>
                    <a:pt x="667018" y="1853178"/>
                  </a:lnTo>
                  <a:lnTo>
                    <a:pt x="565816" y="1810447"/>
                  </a:lnTo>
                  <a:lnTo>
                    <a:pt x="515988" y="1789996"/>
                  </a:lnTo>
                  <a:lnTo>
                    <a:pt x="467895" y="1772285"/>
                  </a:lnTo>
                  <a:lnTo>
                    <a:pt x="422454" y="1758912"/>
                  </a:lnTo>
                  <a:lnTo>
                    <a:pt x="380578" y="1751475"/>
                  </a:lnTo>
                  <a:lnTo>
                    <a:pt x="343183" y="1751571"/>
                  </a:lnTo>
                  <a:lnTo>
                    <a:pt x="282643" y="1763695"/>
                  </a:lnTo>
                  <a:lnTo>
                    <a:pt x="226849" y="1784734"/>
                  </a:lnTo>
                  <a:lnTo>
                    <a:pt x="176206" y="1815438"/>
                  </a:lnTo>
                  <a:lnTo>
                    <a:pt x="131120" y="1856555"/>
                  </a:lnTo>
                  <a:lnTo>
                    <a:pt x="110786" y="1881253"/>
                  </a:lnTo>
                  <a:lnTo>
                    <a:pt x="97179" y="1901224"/>
                  </a:lnTo>
                  <a:close/>
                </a:path>
              </a:pathLst>
            </a:custGeom>
            <a:solidFill>
              <a:srgbClr val="D3E2F1"/>
            </a:solidFill>
          </p:spPr>
          <p:txBody>
            <a:bodyPr wrap="square" lIns="0" tIns="0" rIns="0" bIns="0" rtlCol="0"/>
            <a:lstStyle/>
            <a:p>
              <a:endParaRPr/>
            </a:p>
          </p:txBody>
        </p:sp>
        <p:sp>
          <p:nvSpPr>
            <p:cNvPr id="6" name="object 6"/>
            <p:cNvSpPr/>
            <p:nvPr/>
          </p:nvSpPr>
          <p:spPr>
            <a:xfrm>
              <a:off x="16954261" y="5892310"/>
              <a:ext cx="1334135" cy="3420745"/>
            </a:xfrm>
            <a:custGeom>
              <a:avLst/>
              <a:gdLst/>
              <a:ahLst/>
              <a:cxnLst/>
              <a:rect l="l" t="t" r="r" b="b"/>
              <a:pathLst>
                <a:path w="1334134" h="3420745">
                  <a:moveTo>
                    <a:pt x="1333737" y="0"/>
                  </a:moveTo>
                  <a:lnTo>
                    <a:pt x="735445" y="642766"/>
                  </a:lnTo>
                  <a:lnTo>
                    <a:pt x="239969" y="1382103"/>
                  </a:lnTo>
                  <a:lnTo>
                    <a:pt x="47723" y="2189031"/>
                  </a:lnTo>
                  <a:lnTo>
                    <a:pt x="0" y="3420378"/>
                  </a:lnTo>
                </a:path>
              </a:pathLst>
            </a:custGeom>
            <a:ln w="3175">
              <a:solidFill>
                <a:srgbClr val="FFFFFF"/>
              </a:solidFill>
            </a:ln>
          </p:spPr>
          <p:txBody>
            <a:bodyPr wrap="square" lIns="0" tIns="0" rIns="0" bIns="0" rtlCol="0"/>
            <a:lstStyle/>
            <a:p>
              <a:endParaRPr/>
            </a:p>
          </p:txBody>
        </p:sp>
      </p:grpSp>
      <p:grpSp>
        <p:nvGrpSpPr>
          <p:cNvPr id="7" name="object 7"/>
          <p:cNvGrpSpPr/>
          <p:nvPr/>
        </p:nvGrpSpPr>
        <p:grpSpPr>
          <a:xfrm>
            <a:off x="9485376" y="1904933"/>
            <a:ext cx="7847330" cy="7627620"/>
            <a:chOff x="9485376" y="1904933"/>
            <a:chExt cx="7847330" cy="7627620"/>
          </a:xfrm>
        </p:grpSpPr>
        <p:sp>
          <p:nvSpPr>
            <p:cNvPr id="8" name="object 8"/>
            <p:cNvSpPr/>
            <p:nvPr/>
          </p:nvSpPr>
          <p:spPr>
            <a:xfrm>
              <a:off x="10172726" y="2924212"/>
              <a:ext cx="4458970" cy="4378960"/>
            </a:xfrm>
            <a:custGeom>
              <a:avLst/>
              <a:gdLst/>
              <a:ahLst/>
              <a:cxnLst/>
              <a:rect l="l" t="t" r="r" b="b"/>
              <a:pathLst>
                <a:path w="4458969" h="4378959">
                  <a:moveTo>
                    <a:pt x="1903234" y="1997024"/>
                  </a:moveTo>
                  <a:lnTo>
                    <a:pt x="1892160" y="1918563"/>
                  </a:lnTo>
                  <a:lnTo>
                    <a:pt x="1880171" y="1841893"/>
                  </a:lnTo>
                  <a:lnTo>
                    <a:pt x="1867281" y="1767014"/>
                  </a:lnTo>
                  <a:lnTo>
                    <a:pt x="1853526" y="1693900"/>
                  </a:lnTo>
                  <a:lnTo>
                    <a:pt x="1838934" y="1622539"/>
                  </a:lnTo>
                  <a:lnTo>
                    <a:pt x="1823504" y="1552930"/>
                  </a:lnTo>
                  <a:lnTo>
                    <a:pt x="1807286" y="1485049"/>
                  </a:lnTo>
                  <a:lnTo>
                    <a:pt x="1790293" y="1418882"/>
                  </a:lnTo>
                  <a:lnTo>
                    <a:pt x="1772551" y="1354429"/>
                  </a:lnTo>
                  <a:lnTo>
                    <a:pt x="1754073" y="1291653"/>
                  </a:lnTo>
                  <a:lnTo>
                    <a:pt x="1734896" y="1230566"/>
                  </a:lnTo>
                  <a:lnTo>
                    <a:pt x="1715046" y="1171130"/>
                  </a:lnTo>
                  <a:lnTo>
                    <a:pt x="1694535" y="1113358"/>
                  </a:lnTo>
                  <a:lnTo>
                    <a:pt x="1673402" y="1057211"/>
                  </a:lnTo>
                  <a:lnTo>
                    <a:pt x="1651660" y="1002703"/>
                  </a:lnTo>
                  <a:lnTo>
                    <a:pt x="1629321" y="949794"/>
                  </a:lnTo>
                  <a:lnTo>
                    <a:pt x="1606435" y="898474"/>
                  </a:lnTo>
                  <a:lnTo>
                    <a:pt x="1583004" y="848753"/>
                  </a:lnTo>
                  <a:lnTo>
                    <a:pt x="1559077" y="800595"/>
                  </a:lnTo>
                  <a:lnTo>
                    <a:pt x="1534642" y="753999"/>
                  </a:lnTo>
                  <a:lnTo>
                    <a:pt x="1509763" y="708939"/>
                  </a:lnTo>
                  <a:lnTo>
                    <a:pt x="1484426" y="665416"/>
                  </a:lnTo>
                  <a:lnTo>
                    <a:pt x="1458683" y="623404"/>
                  </a:lnTo>
                  <a:lnTo>
                    <a:pt x="1432547" y="582891"/>
                  </a:lnTo>
                  <a:lnTo>
                    <a:pt x="1406029" y="543877"/>
                  </a:lnTo>
                  <a:lnTo>
                    <a:pt x="1379181" y="506336"/>
                  </a:lnTo>
                  <a:lnTo>
                    <a:pt x="1352003" y="470255"/>
                  </a:lnTo>
                  <a:lnTo>
                    <a:pt x="1324533" y="435635"/>
                  </a:lnTo>
                  <a:lnTo>
                    <a:pt x="1296797" y="402450"/>
                  </a:lnTo>
                  <a:lnTo>
                    <a:pt x="1268806" y="370674"/>
                  </a:lnTo>
                  <a:lnTo>
                    <a:pt x="1240586" y="340321"/>
                  </a:lnTo>
                  <a:lnTo>
                    <a:pt x="1212164" y="311365"/>
                  </a:lnTo>
                  <a:lnTo>
                    <a:pt x="1183563" y="283781"/>
                  </a:lnTo>
                  <a:lnTo>
                    <a:pt x="1154811" y="257581"/>
                  </a:lnTo>
                  <a:lnTo>
                    <a:pt x="1125931" y="232727"/>
                  </a:lnTo>
                  <a:lnTo>
                    <a:pt x="1067866" y="187045"/>
                  </a:lnTo>
                  <a:lnTo>
                    <a:pt x="1009573" y="146621"/>
                  </a:lnTo>
                  <a:lnTo>
                    <a:pt x="951230" y="111353"/>
                  </a:lnTo>
                  <a:lnTo>
                    <a:pt x="893038" y="81153"/>
                  </a:lnTo>
                  <a:lnTo>
                    <a:pt x="835190" y="55892"/>
                  </a:lnTo>
                  <a:lnTo>
                    <a:pt x="777862" y="35458"/>
                  </a:lnTo>
                  <a:lnTo>
                    <a:pt x="721258" y="19761"/>
                  </a:lnTo>
                  <a:lnTo>
                    <a:pt x="665568" y="8699"/>
                  </a:lnTo>
                  <a:lnTo>
                    <a:pt x="610971" y="2146"/>
                  </a:lnTo>
                  <a:lnTo>
                    <a:pt x="557669" y="0"/>
                  </a:lnTo>
                  <a:lnTo>
                    <a:pt x="531571" y="558"/>
                  </a:lnTo>
                  <a:lnTo>
                    <a:pt x="480568" y="4826"/>
                  </a:lnTo>
                  <a:lnTo>
                    <a:pt x="431330" y="13246"/>
                  </a:lnTo>
                  <a:lnTo>
                    <a:pt x="384060" y="25704"/>
                  </a:lnTo>
                  <a:lnTo>
                    <a:pt x="338937" y="42087"/>
                  </a:lnTo>
                  <a:lnTo>
                    <a:pt x="296164" y="62293"/>
                  </a:lnTo>
                  <a:lnTo>
                    <a:pt x="255917" y="86220"/>
                  </a:lnTo>
                  <a:lnTo>
                    <a:pt x="218401" y="113753"/>
                  </a:lnTo>
                  <a:lnTo>
                    <a:pt x="183794" y="144792"/>
                  </a:lnTo>
                  <a:lnTo>
                    <a:pt x="152285" y="179235"/>
                  </a:lnTo>
                  <a:lnTo>
                    <a:pt x="124091" y="216954"/>
                  </a:lnTo>
                  <a:lnTo>
                    <a:pt x="95046" y="265163"/>
                  </a:lnTo>
                  <a:lnTo>
                    <a:pt x="66408" y="322757"/>
                  </a:lnTo>
                  <a:lnTo>
                    <a:pt x="42900" y="381914"/>
                  </a:lnTo>
                  <a:lnTo>
                    <a:pt x="24511" y="442455"/>
                  </a:lnTo>
                  <a:lnTo>
                    <a:pt x="11226" y="504190"/>
                  </a:lnTo>
                  <a:lnTo>
                    <a:pt x="3060" y="566928"/>
                  </a:lnTo>
                  <a:lnTo>
                    <a:pt x="0" y="630516"/>
                  </a:lnTo>
                  <a:lnTo>
                    <a:pt x="381" y="662559"/>
                  </a:lnTo>
                  <a:lnTo>
                    <a:pt x="4965" y="727036"/>
                  </a:lnTo>
                  <a:lnTo>
                    <a:pt x="14655" y="791895"/>
                  </a:lnTo>
                  <a:lnTo>
                    <a:pt x="29425" y="856932"/>
                  </a:lnTo>
                  <a:lnTo>
                    <a:pt x="49301" y="921969"/>
                  </a:lnTo>
                  <a:lnTo>
                    <a:pt x="74256" y="986840"/>
                  </a:lnTo>
                  <a:lnTo>
                    <a:pt x="104305" y="1051344"/>
                  </a:lnTo>
                  <a:lnTo>
                    <a:pt x="139420" y="1115301"/>
                  </a:lnTo>
                  <a:lnTo>
                    <a:pt x="179616" y="1178521"/>
                  </a:lnTo>
                  <a:lnTo>
                    <a:pt x="201625" y="1209802"/>
                  </a:lnTo>
                  <a:lnTo>
                    <a:pt x="224891" y="1240840"/>
                  </a:lnTo>
                  <a:lnTo>
                    <a:pt x="249428" y="1271600"/>
                  </a:lnTo>
                  <a:lnTo>
                    <a:pt x="275234" y="1302054"/>
                  </a:lnTo>
                  <a:lnTo>
                    <a:pt x="302298" y="1332191"/>
                  </a:lnTo>
                  <a:lnTo>
                    <a:pt x="330631" y="1361986"/>
                  </a:lnTo>
                  <a:lnTo>
                    <a:pt x="360235" y="1391424"/>
                  </a:lnTo>
                  <a:lnTo>
                    <a:pt x="391109" y="1420456"/>
                  </a:lnTo>
                  <a:lnTo>
                    <a:pt x="423240" y="1449095"/>
                  </a:lnTo>
                  <a:lnTo>
                    <a:pt x="456628" y="1477289"/>
                  </a:lnTo>
                  <a:lnTo>
                    <a:pt x="491286" y="1505026"/>
                  </a:lnTo>
                  <a:lnTo>
                    <a:pt x="527215" y="1532280"/>
                  </a:lnTo>
                  <a:lnTo>
                    <a:pt x="564400" y="1559026"/>
                  </a:lnTo>
                  <a:lnTo>
                    <a:pt x="602843" y="1585252"/>
                  </a:lnTo>
                  <a:lnTo>
                    <a:pt x="642556" y="1610931"/>
                  </a:lnTo>
                  <a:lnTo>
                    <a:pt x="683526" y="1636039"/>
                  </a:lnTo>
                  <a:lnTo>
                    <a:pt x="725766" y="1660550"/>
                  </a:lnTo>
                  <a:lnTo>
                    <a:pt x="769264" y="1684439"/>
                  </a:lnTo>
                  <a:lnTo>
                    <a:pt x="814019" y="1707680"/>
                  </a:lnTo>
                  <a:lnTo>
                    <a:pt x="860031" y="1730260"/>
                  </a:lnTo>
                  <a:lnTo>
                    <a:pt x="907300" y="1752168"/>
                  </a:lnTo>
                  <a:lnTo>
                    <a:pt x="955840" y="1773351"/>
                  </a:lnTo>
                  <a:lnTo>
                    <a:pt x="1005624" y="1793798"/>
                  </a:lnTo>
                  <a:lnTo>
                    <a:pt x="1056678" y="1813496"/>
                  </a:lnTo>
                  <a:lnTo>
                    <a:pt x="1108976" y="1832419"/>
                  </a:lnTo>
                  <a:lnTo>
                    <a:pt x="1162545" y="1850529"/>
                  </a:lnTo>
                  <a:lnTo>
                    <a:pt x="1217371" y="1867827"/>
                  </a:lnTo>
                  <a:lnTo>
                    <a:pt x="1273441" y="1884273"/>
                  </a:lnTo>
                  <a:lnTo>
                    <a:pt x="1330782" y="1899843"/>
                  </a:lnTo>
                  <a:lnTo>
                    <a:pt x="1389367" y="1914525"/>
                  </a:lnTo>
                  <a:lnTo>
                    <a:pt x="1449209" y="1928279"/>
                  </a:lnTo>
                  <a:lnTo>
                    <a:pt x="1510309" y="1941106"/>
                  </a:lnTo>
                  <a:lnTo>
                    <a:pt x="1572666" y="1952967"/>
                  </a:lnTo>
                  <a:lnTo>
                    <a:pt x="1636268" y="1963839"/>
                  </a:lnTo>
                  <a:lnTo>
                    <a:pt x="1701126" y="1973707"/>
                  </a:lnTo>
                  <a:lnTo>
                    <a:pt x="1767243" y="1982533"/>
                  </a:lnTo>
                  <a:lnTo>
                    <a:pt x="1834616" y="1990318"/>
                  </a:lnTo>
                  <a:lnTo>
                    <a:pt x="1903234" y="1997024"/>
                  </a:lnTo>
                  <a:close/>
                </a:path>
                <a:path w="4458969" h="4378959">
                  <a:moveTo>
                    <a:pt x="2593200" y="3424631"/>
                  </a:moveTo>
                  <a:lnTo>
                    <a:pt x="2526131" y="3381984"/>
                  </a:lnTo>
                  <a:lnTo>
                    <a:pt x="2460066" y="3341789"/>
                  </a:lnTo>
                  <a:lnTo>
                    <a:pt x="2395029" y="3303968"/>
                  </a:lnTo>
                  <a:lnTo>
                    <a:pt x="2331008" y="3268497"/>
                  </a:lnTo>
                  <a:lnTo>
                    <a:pt x="2268042" y="3235312"/>
                  </a:lnTo>
                  <a:lnTo>
                    <a:pt x="2206117" y="3204387"/>
                  </a:lnTo>
                  <a:lnTo>
                    <a:pt x="2145246" y="3175673"/>
                  </a:lnTo>
                  <a:lnTo>
                    <a:pt x="2085441" y="3149117"/>
                  </a:lnTo>
                  <a:lnTo>
                    <a:pt x="2026704" y="3124670"/>
                  </a:lnTo>
                  <a:lnTo>
                    <a:pt x="1969058" y="3102292"/>
                  </a:lnTo>
                  <a:lnTo>
                    <a:pt x="1912505" y="3081934"/>
                  </a:lnTo>
                  <a:lnTo>
                    <a:pt x="1857057" y="3063557"/>
                  </a:lnTo>
                  <a:lnTo>
                    <a:pt x="1802726" y="3047098"/>
                  </a:lnTo>
                  <a:lnTo>
                    <a:pt x="1749501" y="3032544"/>
                  </a:lnTo>
                  <a:lnTo>
                    <a:pt x="1697418" y="3019818"/>
                  </a:lnTo>
                  <a:lnTo>
                    <a:pt x="1646466" y="3008884"/>
                  </a:lnTo>
                  <a:lnTo>
                    <a:pt x="1596669" y="2999702"/>
                  </a:lnTo>
                  <a:lnTo>
                    <a:pt x="1548028" y="2992221"/>
                  </a:lnTo>
                  <a:lnTo>
                    <a:pt x="1500555" y="2986392"/>
                  </a:lnTo>
                  <a:lnTo>
                    <a:pt x="1454264" y="2982176"/>
                  </a:lnTo>
                  <a:lnTo>
                    <a:pt x="1409153" y="2979534"/>
                  </a:lnTo>
                  <a:lnTo>
                    <a:pt x="1365237" y="2978404"/>
                  </a:lnTo>
                  <a:lnTo>
                    <a:pt x="1322527" y="2978747"/>
                  </a:lnTo>
                  <a:lnTo>
                    <a:pt x="1281023" y="2980512"/>
                  </a:lnTo>
                  <a:lnTo>
                    <a:pt x="1240751" y="2983661"/>
                  </a:lnTo>
                  <a:lnTo>
                    <a:pt x="1201712" y="2988145"/>
                  </a:lnTo>
                  <a:lnTo>
                    <a:pt x="1163904" y="2993923"/>
                  </a:lnTo>
                  <a:lnTo>
                    <a:pt x="1092047" y="3009163"/>
                  </a:lnTo>
                  <a:lnTo>
                    <a:pt x="1025283" y="3029013"/>
                  </a:lnTo>
                  <a:lnTo>
                    <a:pt x="963650" y="3053105"/>
                  </a:lnTo>
                  <a:lnTo>
                    <a:pt x="907249" y="3081083"/>
                  </a:lnTo>
                  <a:lnTo>
                    <a:pt x="856132" y="3112566"/>
                  </a:lnTo>
                  <a:lnTo>
                    <a:pt x="810399" y="3147199"/>
                  </a:lnTo>
                  <a:lnTo>
                    <a:pt x="770102" y="3184601"/>
                  </a:lnTo>
                  <a:lnTo>
                    <a:pt x="735317" y="3224428"/>
                  </a:lnTo>
                  <a:lnTo>
                    <a:pt x="706120" y="3266300"/>
                  </a:lnTo>
                  <a:lnTo>
                    <a:pt x="682586" y="3309848"/>
                  </a:lnTo>
                  <a:lnTo>
                    <a:pt x="664794" y="3354717"/>
                  </a:lnTo>
                  <a:lnTo>
                    <a:pt x="652818" y="3400526"/>
                  </a:lnTo>
                  <a:lnTo>
                    <a:pt x="646722" y="3446919"/>
                  </a:lnTo>
                  <a:lnTo>
                    <a:pt x="645896" y="3470224"/>
                  </a:lnTo>
                  <a:lnTo>
                    <a:pt x="646582" y="3493528"/>
                  </a:lnTo>
                  <a:lnTo>
                    <a:pt x="652475" y="3539998"/>
                  </a:lnTo>
                  <a:lnTo>
                    <a:pt x="664464" y="3585934"/>
                  </a:lnTo>
                  <a:lnTo>
                    <a:pt x="687666" y="3645357"/>
                  </a:lnTo>
                  <a:lnTo>
                    <a:pt x="716635" y="3701199"/>
                  </a:lnTo>
                  <a:lnTo>
                    <a:pt x="751154" y="3753256"/>
                  </a:lnTo>
                  <a:lnTo>
                    <a:pt x="790968" y="3801351"/>
                  </a:lnTo>
                  <a:lnTo>
                    <a:pt x="835875" y="3845293"/>
                  </a:lnTo>
                  <a:lnTo>
                    <a:pt x="885634" y="3884879"/>
                  </a:lnTo>
                  <a:lnTo>
                    <a:pt x="940003" y="3919944"/>
                  </a:lnTo>
                  <a:lnTo>
                    <a:pt x="998766" y="3950271"/>
                  </a:lnTo>
                  <a:lnTo>
                    <a:pt x="1061694" y="3975684"/>
                  </a:lnTo>
                  <a:lnTo>
                    <a:pt x="1128534" y="3995991"/>
                  </a:lnTo>
                  <a:lnTo>
                    <a:pt x="1199083" y="4011003"/>
                  </a:lnTo>
                  <a:lnTo>
                    <a:pt x="1273098" y="4020528"/>
                  </a:lnTo>
                  <a:lnTo>
                    <a:pt x="1311325" y="4023169"/>
                  </a:lnTo>
                  <a:lnTo>
                    <a:pt x="1350340" y="4024376"/>
                  </a:lnTo>
                  <a:lnTo>
                    <a:pt x="1390103" y="4024109"/>
                  </a:lnTo>
                  <a:lnTo>
                    <a:pt x="1430591" y="4022356"/>
                  </a:lnTo>
                  <a:lnTo>
                    <a:pt x="1471777" y="4019092"/>
                  </a:lnTo>
                  <a:lnTo>
                    <a:pt x="1513624" y="4014279"/>
                  </a:lnTo>
                  <a:lnTo>
                    <a:pt x="1556105" y="4007916"/>
                  </a:lnTo>
                  <a:lnTo>
                    <a:pt x="1599196" y="3999966"/>
                  </a:lnTo>
                  <a:lnTo>
                    <a:pt x="1642859" y="3990403"/>
                  </a:lnTo>
                  <a:lnTo>
                    <a:pt x="1687068" y="3979202"/>
                  </a:lnTo>
                  <a:lnTo>
                    <a:pt x="1731810" y="3966349"/>
                  </a:lnTo>
                  <a:lnTo>
                    <a:pt x="1777034" y="3951821"/>
                  </a:lnTo>
                  <a:lnTo>
                    <a:pt x="1822729" y="3935577"/>
                  </a:lnTo>
                  <a:lnTo>
                    <a:pt x="1868855" y="3917619"/>
                  </a:lnTo>
                  <a:lnTo>
                    <a:pt x="1915388" y="3897896"/>
                  </a:lnTo>
                  <a:lnTo>
                    <a:pt x="1962289" y="3876408"/>
                  </a:lnTo>
                  <a:lnTo>
                    <a:pt x="2009546" y="3853116"/>
                  </a:lnTo>
                  <a:lnTo>
                    <a:pt x="2057120" y="3828008"/>
                  </a:lnTo>
                  <a:lnTo>
                    <a:pt x="2104974" y="3801046"/>
                  </a:lnTo>
                  <a:lnTo>
                    <a:pt x="2153107" y="3772204"/>
                  </a:lnTo>
                  <a:lnTo>
                    <a:pt x="2201456" y="3741483"/>
                  </a:lnTo>
                  <a:lnTo>
                    <a:pt x="2250021" y="3708844"/>
                  </a:lnTo>
                  <a:lnTo>
                    <a:pt x="2298750" y="3674249"/>
                  </a:lnTo>
                  <a:lnTo>
                    <a:pt x="2347633" y="3637699"/>
                  </a:lnTo>
                  <a:lnTo>
                    <a:pt x="2396629" y="3599167"/>
                  </a:lnTo>
                  <a:lnTo>
                    <a:pt x="2445715" y="3558603"/>
                  </a:lnTo>
                  <a:lnTo>
                    <a:pt x="2494851" y="3516020"/>
                  </a:lnTo>
                  <a:lnTo>
                    <a:pt x="2544026" y="3471367"/>
                  </a:lnTo>
                  <a:lnTo>
                    <a:pt x="2593200" y="3424631"/>
                  </a:lnTo>
                  <a:close/>
                </a:path>
                <a:path w="4458969" h="4378959">
                  <a:moveTo>
                    <a:pt x="3884282" y="1431239"/>
                  </a:moveTo>
                  <a:lnTo>
                    <a:pt x="3881488" y="1374432"/>
                  </a:lnTo>
                  <a:lnTo>
                    <a:pt x="3874363" y="1319834"/>
                  </a:lnTo>
                  <a:lnTo>
                    <a:pt x="3863136" y="1267574"/>
                  </a:lnTo>
                  <a:lnTo>
                    <a:pt x="3848062" y="1217726"/>
                  </a:lnTo>
                  <a:lnTo>
                    <a:pt x="3829354" y="1170381"/>
                  </a:lnTo>
                  <a:lnTo>
                    <a:pt x="3807256" y="1125651"/>
                  </a:lnTo>
                  <a:lnTo>
                    <a:pt x="3781996" y="1083627"/>
                  </a:lnTo>
                  <a:lnTo>
                    <a:pt x="3753802" y="1044409"/>
                  </a:lnTo>
                  <a:lnTo>
                    <a:pt x="3722928" y="1008100"/>
                  </a:lnTo>
                  <a:lnTo>
                    <a:pt x="3689591" y="974775"/>
                  </a:lnTo>
                  <a:lnTo>
                    <a:pt x="3654031" y="944549"/>
                  </a:lnTo>
                  <a:lnTo>
                    <a:pt x="3616477" y="917524"/>
                  </a:lnTo>
                  <a:lnTo>
                    <a:pt x="3577171" y="893775"/>
                  </a:lnTo>
                  <a:lnTo>
                    <a:pt x="3536327" y="873417"/>
                  </a:lnTo>
                  <a:lnTo>
                    <a:pt x="3494201" y="856551"/>
                  </a:lnTo>
                  <a:lnTo>
                    <a:pt x="3451009" y="843254"/>
                  </a:lnTo>
                  <a:lnTo>
                    <a:pt x="3407003" y="833628"/>
                  </a:lnTo>
                  <a:lnTo>
                    <a:pt x="3349536" y="826287"/>
                  </a:lnTo>
                  <a:lnTo>
                    <a:pt x="3281248" y="822718"/>
                  </a:lnTo>
                  <a:lnTo>
                    <a:pt x="3248177" y="823087"/>
                  </a:lnTo>
                  <a:lnTo>
                    <a:pt x="3184194" y="828116"/>
                  </a:lnTo>
                  <a:lnTo>
                    <a:pt x="3123044" y="838835"/>
                  </a:lnTo>
                  <a:lnTo>
                    <a:pt x="3064700" y="855205"/>
                  </a:lnTo>
                  <a:lnTo>
                    <a:pt x="3009163" y="877201"/>
                  </a:lnTo>
                  <a:lnTo>
                    <a:pt x="2956382" y="904786"/>
                  </a:lnTo>
                  <a:lnTo>
                    <a:pt x="2906357" y="937920"/>
                  </a:lnTo>
                  <a:lnTo>
                    <a:pt x="2859049" y="976591"/>
                  </a:lnTo>
                  <a:lnTo>
                    <a:pt x="2814447" y="1020737"/>
                  </a:lnTo>
                  <a:lnTo>
                    <a:pt x="2772524" y="1070356"/>
                  </a:lnTo>
                  <a:lnTo>
                    <a:pt x="2733268" y="1125397"/>
                  </a:lnTo>
                  <a:lnTo>
                    <a:pt x="2696641" y="1185824"/>
                  </a:lnTo>
                  <a:lnTo>
                    <a:pt x="2662618" y="1251610"/>
                  </a:lnTo>
                  <a:lnTo>
                    <a:pt x="2646591" y="1286510"/>
                  </a:lnTo>
                  <a:lnTo>
                    <a:pt x="2631198" y="1322730"/>
                  </a:lnTo>
                  <a:lnTo>
                    <a:pt x="2616454" y="1360284"/>
                  </a:lnTo>
                  <a:lnTo>
                    <a:pt x="2602344" y="1399146"/>
                  </a:lnTo>
                  <a:lnTo>
                    <a:pt x="2588869" y="1439329"/>
                  </a:lnTo>
                  <a:lnTo>
                    <a:pt x="2576042" y="1480820"/>
                  </a:lnTo>
                  <a:lnTo>
                    <a:pt x="2563825" y="1523619"/>
                  </a:lnTo>
                  <a:lnTo>
                    <a:pt x="2552255" y="1567726"/>
                  </a:lnTo>
                  <a:lnTo>
                    <a:pt x="2541295" y="1613128"/>
                  </a:lnTo>
                  <a:lnTo>
                    <a:pt x="2530970" y="1659826"/>
                  </a:lnTo>
                  <a:lnTo>
                    <a:pt x="2521254" y="1707807"/>
                  </a:lnTo>
                  <a:lnTo>
                    <a:pt x="2512161" y="1757083"/>
                  </a:lnTo>
                  <a:lnTo>
                    <a:pt x="2503690" y="1807641"/>
                  </a:lnTo>
                  <a:lnTo>
                    <a:pt x="2495816" y="1859470"/>
                  </a:lnTo>
                  <a:lnTo>
                    <a:pt x="2488552" y="1912581"/>
                  </a:lnTo>
                  <a:lnTo>
                    <a:pt x="2481910" y="1966963"/>
                  </a:lnTo>
                  <a:lnTo>
                    <a:pt x="2475852" y="2022602"/>
                  </a:lnTo>
                  <a:lnTo>
                    <a:pt x="2470404" y="2079510"/>
                  </a:lnTo>
                  <a:lnTo>
                    <a:pt x="2465552" y="2137676"/>
                  </a:lnTo>
                  <a:lnTo>
                    <a:pt x="2461285" y="2197100"/>
                  </a:lnTo>
                  <a:lnTo>
                    <a:pt x="2457627" y="2257768"/>
                  </a:lnTo>
                  <a:lnTo>
                    <a:pt x="2454541" y="2319680"/>
                  </a:lnTo>
                  <a:lnTo>
                    <a:pt x="2452052" y="2382837"/>
                  </a:lnTo>
                  <a:lnTo>
                    <a:pt x="2450147" y="2447239"/>
                  </a:lnTo>
                  <a:lnTo>
                    <a:pt x="2448814" y="2512860"/>
                  </a:lnTo>
                  <a:lnTo>
                    <a:pt x="2448064" y="2579713"/>
                  </a:lnTo>
                  <a:lnTo>
                    <a:pt x="2447899" y="2647797"/>
                  </a:lnTo>
                  <a:lnTo>
                    <a:pt x="2448293" y="2717101"/>
                  </a:lnTo>
                  <a:lnTo>
                    <a:pt x="2449258" y="2787624"/>
                  </a:lnTo>
                  <a:lnTo>
                    <a:pt x="2450795" y="2859354"/>
                  </a:lnTo>
                  <a:lnTo>
                    <a:pt x="2452890" y="2932290"/>
                  </a:lnTo>
                  <a:lnTo>
                    <a:pt x="2455545" y="3006433"/>
                  </a:lnTo>
                  <a:lnTo>
                    <a:pt x="2530081" y="2965856"/>
                  </a:lnTo>
                  <a:lnTo>
                    <a:pt x="2602255" y="2925305"/>
                  </a:lnTo>
                  <a:lnTo>
                    <a:pt x="2672080" y="2884779"/>
                  </a:lnTo>
                  <a:lnTo>
                    <a:pt x="2739606" y="2844304"/>
                  </a:lnTo>
                  <a:lnTo>
                    <a:pt x="2804845" y="2803880"/>
                  </a:lnTo>
                  <a:lnTo>
                    <a:pt x="2867850" y="2763545"/>
                  </a:lnTo>
                  <a:lnTo>
                    <a:pt x="2928620" y="2723273"/>
                  </a:lnTo>
                  <a:lnTo>
                    <a:pt x="2987205" y="2683103"/>
                  </a:lnTo>
                  <a:lnTo>
                    <a:pt x="3043631" y="2643047"/>
                  </a:lnTo>
                  <a:lnTo>
                    <a:pt x="3097923" y="2603106"/>
                  </a:lnTo>
                  <a:lnTo>
                    <a:pt x="3150108" y="2563291"/>
                  </a:lnTo>
                  <a:lnTo>
                    <a:pt x="3200222" y="2523629"/>
                  </a:lnTo>
                  <a:lnTo>
                    <a:pt x="3248291" y="2484120"/>
                  </a:lnTo>
                  <a:lnTo>
                    <a:pt x="3294354" y="2444775"/>
                  </a:lnTo>
                  <a:lnTo>
                    <a:pt x="3338411" y="2405608"/>
                  </a:lnTo>
                  <a:lnTo>
                    <a:pt x="3380524" y="2366632"/>
                  </a:lnTo>
                  <a:lnTo>
                    <a:pt x="3420707" y="2327872"/>
                  </a:lnTo>
                  <a:lnTo>
                    <a:pt x="3458984" y="2289314"/>
                  </a:lnTo>
                  <a:lnTo>
                    <a:pt x="3495408" y="2250986"/>
                  </a:lnTo>
                  <a:lnTo>
                    <a:pt x="3529977" y="2212911"/>
                  </a:lnTo>
                  <a:lnTo>
                    <a:pt x="3562743" y="2175078"/>
                  </a:lnTo>
                  <a:lnTo>
                    <a:pt x="3593719" y="2137511"/>
                  </a:lnTo>
                  <a:lnTo>
                    <a:pt x="3622941" y="2100224"/>
                  </a:lnTo>
                  <a:lnTo>
                    <a:pt x="3650450" y="2063216"/>
                  </a:lnTo>
                  <a:lnTo>
                    <a:pt x="3676256" y="2026526"/>
                  </a:lnTo>
                  <a:lnTo>
                    <a:pt x="3700399" y="1990140"/>
                  </a:lnTo>
                  <a:lnTo>
                    <a:pt x="3722903" y="1954072"/>
                  </a:lnTo>
                  <a:lnTo>
                    <a:pt x="3743795" y="1918360"/>
                  </a:lnTo>
                  <a:lnTo>
                    <a:pt x="3763124" y="1882978"/>
                  </a:lnTo>
                  <a:lnTo>
                    <a:pt x="3780891" y="1847964"/>
                  </a:lnTo>
                  <a:lnTo>
                    <a:pt x="3797147" y="1813331"/>
                  </a:lnTo>
                  <a:lnTo>
                    <a:pt x="3825214" y="1745221"/>
                  </a:lnTo>
                  <a:lnTo>
                    <a:pt x="3847541" y="1678762"/>
                  </a:lnTo>
                  <a:lnTo>
                    <a:pt x="3864394" y="1614030"/>
                  </a:lnTo>
                  <a:lnTo>
                    <a:pt x="3875976" y="1551139"/>
                  </a:lnTo>
                  <a:lnTo>
                    <a:pt x="3882529" y="1490167"/>
                  </a:lnTo>
                  <a:lnTo>
                    <a:pt x="3884282" y="1431239"/>
                  </a:lnTo>
                  <a:close/>
                </a:path>
                <a:path w="4458969" h="4378959">
                  <a:moveTo>
                    <a:pt x="4458767" y="3147771"/>
                  </a:moveTo>
                  <a:lnTo>
                    <a:pt x="4454791" y="3098685"/>
                  </a:lnTo>
                  <a:lnTo>
                    <a:pt x="4445051" y="3052622"/>
                  </a:lnTo>
                  <a:lnTo>
                    <a:pt x="4429671" y="3009874"/>
                  </a:lnTo>
                  <a:lnTo>
                    <a:pt x="4408792" y="2970720"/>
                  </a:lnTo>
                  <a:lnTo>
                    <a:pt x="4382554" y="2935478"/>
                  </a:lnTo>
                  <a:lnTo>
                    <a:pt x="4351058" y="2904413"/>
                  </a:lnTo>
                  <a:lnTo>
                    <a:pt x="4314456" y="2877832"/>
                  </a:lnTo>
                  <a:lnTo>
                    <a:pt x="4272877" y="2856026"/>
                  </a:lnTo>
                  <a:lnTo>
                    <a:pt x="4215574" y="2834436"/>
                  </a:lnTo>
                  <a:lnTo>
                    <a:pt x="4155783" y="2818714"/>
                  </a:lnTo>
                  <a:lnTo>
                    <a:pt x="4093857" y="2808846"/>
                  </a:lnTo>
                  <a:lnTo>
                    <a:pt x="4030141" y="2804807"/>
                  </a:lnTo>
                  <a:lnTo>
                    <a:pt x="3997744" y="2804960"/>
                  </a:lnTo>
                  <a:lnTo>
                    <a:pt x="3932034" y="2809583"/>
                  </a:lnTo>
                  <a:lnTo>
                    <a:pt x="3865461" y="2819958"/>
                  </a:lnTo>
                  <a:lnTo>
                    <a:pt x="3798366" y="2836049"/>
                  </a:lnTo>
                  <a:lnTo>
                    <a:pt x="3731107" y="2857843"/>
                  </a:lnTo>
                  <a:lnTo>
                    <a:pt x="3664051" y="2885287"/>
                  </a:lnTo>
                  <a:lnTo>
                    <a:pt x="3597567" y="2918358"/>
                  </a:lnTo>
                  <a:lnTo>
                    <a:pt x="3531984" y="2957042"/>
                  </a:lnTo>
                  <a:lnTo>
                    <a:pt x="3499662" y="2978480"/>
                  </a:lnTo>
                  <a:lnTo>
                    <a:pt x="3467697" y="3001302"/>
                  </a:lnTo>
                  <a:lnTo>
                    <a:pt x="3436137" y="3025508"/>
                  </a:lnTo>
                  <a:lnTo>
                    <a:pt x="3405035" y="3051098"/>
                  </a:lnTo>
                  <a:lnTo>
                    <a:pt x="3374440" y="3078073"/>
                  </a:lnTo>
                  <a:lnTo>
                    <a:pt x="3344380" y="3106420"/>
                  </a:lnTo>
                  <a:lnTo>
                    <a:pt x="3314916" y="3136138"/>
                  </a:lnTo>
                  <a:lnTo>
                    <a:pt x="3286087" y="3167215"/>
                  </a:lnTo>
                  <a:lnTo>
                    <a:pt x="3257943" y="3199676"/>
                  </a:lnTo>
                  <a:lnTo>
                    <a:pt x="3230511" y="3233483"/>
                  </a:lnTo>
                  <a:lnTo>
                    <a:pt x="3203854" y="3268649"/>
                  </a:lnTo>
                  <a:lnTo>
                    <a:pt x="3178010" y="3305175"/>
                  </a:lnTo>
                  <a:lnTo>
                    <a:pt x="3153029" y="3343046"/>
                  </a:lnTo>
                  <a:lnTo>
                    <a:pt x="3128949" y="3382264"/>
                  </a:lnTo>
                  <a:lnTo>
                    <a:pt x="3105823" y="3422827"/>
                  </a:lnTo>
                  <a:lnTo>
                    <a:pt x="3083687" y="3464737"/>
                  </a:lnTo>
                  <a:lnTo>
                    <a:pt x="3062592" y="3507968"/>
                  </a:lnTo>
                  <a:lnTo>
                    <a:pt x="3042589" y="3552545"/>
                  </a:lnTo>
                  <a:lnTo>
                    <a:pt x="3023705" y="3598443"/>
                  </a:lnTo>
                  <a:lnTo>
                    <a:pt x="3006001" y="3645662"/>
                  </a:lnTo>
                  <a:lnTo>
                    <a:pt x="2989516" y="3694214"/>
                  </a:lnTo>
                  <a:lnTo>
                    <a:pt x="2974289" y="3744074"/>
                  </a:lnTo>
                  <a:lnTo>
                    <a:pt x="2960370" y="3795242"/>
                  </a:lnTo>
                  <a:lnTo>
                    <a:pt x="2947822" y="3847731"/>
                  </a:lnTo>
                  <a:lnTo>
                    <a:pt x="2936659" y="3901529"/>
                  </a:lnTo>
                  <a:lnTo>
                    <a:pt x="2926943" y="3956621"/>
                  </a:lnTo>
                  <a:lnTo>
                    <a:pt x="2918714" y="4013022"/>
                  </a:lnTo>
                  <a:lnTo>
                    <a:pt x="2912021" y="4070718"/>
                  </a:lnTo>
                  <a:lnTo>
                    <a:pt x="2906903" y="4129697"/>
                  </a:lnTo>
                  <a:lnTo>
                    <a:pt x="2903410" y="4189971"/>
                  </a:lnTo>
                  <a:lnTo>
                    <a:pt x="2901594" y="4251541"/>
                  </a:lnTo>
                  <a:lnTo>
                    <a:pt x="2901480" y="4314380"/>
                  </a:lnTo>
                  <a:lnTo>
                    <a:pt x="2903131" y="4378490"/>
                  </a:lnTo>
                  <a:lnTo>
                    <a:pt x="2979953" y="4357332"/>
                  </a:lnTo>
                  <a:lnTo>
                    <a:pt x="3054616" y="4335310"/>
                  </a:lnTo>
                  <a:lnTo>
                    <a:pt x="3127133" y="4312475"/>
                  </a:lnTo>
                  <a:lnTo>
                    <a:pt x="3197529" y="4288866"/>
                  </a:lnTo>
                  <a:lnTo>
                    <a:pt x="3265817" y="4264495"/>
                  </a:lnTo>
                  <a:lnTo>
                    <a:pt x="3332010" y="4239425"/>
                  </a:lnTo>
                  <a:lnTo>
                    <a:pt x="3396119" y="4213682"/>
                  </a:lnTo>
                  <a:lnTo>
                    <a:pt x="3458172" y="4187304"/>
                  </a:lnTo>
                  <a:lnTo>
                    <a:pt x="3518192" y="4160316"/>
                  </a:lnTo>
                  <a:lnTo>
                    <a:pt x="3576167" y="4132783"/>
                  </a:lnTo>
                  <a:lnTo>
                    <a:pt x="3632149" y="4104716"/>
                  </a:lnTo>
                  <a:lnTo>
                    <a:pt x="3686124" y="4076154"/>
                  </a:lnTo>
                  <a:lnTo>
                    <a:pt x="3738118" y="4047147"/>
                  </a:lnTo>
                  <a:lnTo>
                    <a:pt x="3788156" y="4017721"/>
                  </a:lnTo>
                  <a:lnTo>
                    <a:pt x="3836238" y="3987914"/>
                  </a:lnTo>
                  <a:lnTo>
                    <a:pt x="3882402" y="3957764"/>
                  </a:lnTo>
                  <a:lnTo>
                    <a:pt x="3926649" y="3927310"/>
                  </a:lnTo>
                  <a:lnTo>
                    <a:pt x="3968991" y="3896576"/>
                  </a:lnTo>
                  <a:lnTo>
                    <a:pt x="4009466" y="3865626"/>
                  </a:lnTo>
                  <a:lnTo>
                    <a:pt x="4048061" y="3834473"/>
                  </a:lnTo>
                  <a:lnTo>
                    <a:pt x="4084828" y="3803154"/>
                  </a:lnTo>
                  <a:lnTo>
                    <a:pt x="4119740" y="3771709"/>
                  </a:lnTo>
                  <a:lnTo>
                    <a:pt x="4152849" y="3740188"/>
                  </a:lnTo>
                  <a:lnTo>
                    <a:pt x="4184154" y="3708616"/>
                  </a:lnTo>
                  <a:lnTo>
                    <a:pt x="4213682" y="3677018"/>
                  </a:lnTo>
                  <a:lnTo>
                    <a:pt x="4241444" y="3645458"/>
                  </a:lnTo>
                  <a:lnTo>
                    <a:pt x="4267441" y="3613950"/>
                  </a:lnTo>
                  <a:lnTo>
                    <a:pt x="4291711" y="3582530"/>
                  </a:lnTo>
                  <a:lnTo>
                    <a:pt x="4314266" y="3551263"/>
                  </a:lnTo>
                  <a:lnTo>
                    <a:pt x="4354284" y="3489248"/>
                  </a:lnTo>
                  <a:lnTo>
                    <a:pt x="4387634" y="3428200"/>
                  </a:lnTo>
                  <a:lnTo>
                    <a:pt x="4414431" y="3368421"/>
                  </a:lnTo>
                  <a:lnTo>
                    <a:pt x="4434814" y="3310191"/>
                  </a:lnTo>
                  <a:lnTo>
                    <a:pt x="4448911" y="3253816"/>
                  </a:lnTo>
                  <a:lnTo>
                    <a:pt x="4456849" y="3199574"/>
                  </a:lnTo>
                  <a:lnTo>
                    <a:pt x="4458767" y="3147771"/>
                  </a:lnTo>
                  <a:close/>
                </a:path>
              </a:pathLst>
            </a:custGeom>
            <a:solidFill>
              <a:srgbClr val="FFC71A"/>
            </a:solidFill>
          </p:spPr>
          <p:txBody>
            <a:bodyPr wrap="square" lIns="0" tIns="0" rIns="0" bIns="0" rtlCol="0"/>
            <a:lstStyle/>
            <a:p>
              <a:endParaRPr/>
            </a:p>
          </p:txBody>
        </p:sp>
        <p:sp>
          <p:nvSpPr>
            <p:cNvPr id="9" name="object 9"/>
            <p:cNvSpPr/>
            <p:nvPr/>
          </p:nvSpPr>
          <p:spPr>
            <a:xfrm>
              <a:off x="11253215" y="3948838"/>
              <a:ext cx="2017395" cy="4914265"/>
            </a:xfrm>
            <a:custGeom>
              <a:avLst/>
              <a:gdLst/>
              <a:ahLst/>
              <a:cxnLst/>
              <a:rect l="l" t="t" r="r" b="b"/>
              <a:pathLst>
                <a:path w="2017394" h="4914265">
                  <a:moveTo>
                    <a:pt x="1992856" y="4913751"/>
                  </a:moveTo>
                  <a:lnTo>
                    <a:pt x="1992607" y="4913751"/>
                  </a:lnTo>
                  <a:lnTo>
                    <a:pt x="1983287" y="4911774"/>
                  </a:lnTo>
                  <a:lnTo>
                    <a:pt x="1975716" y="4906569"/>
                  </a:lnTo>
                  <a:lnTo>
                    <a:pt x="1970656" y="4898910"/>
                  </a:lnTo>
                  <a:lnTo>
                    <a:pt x="1968869" y="4889575"/>
                  </a:lnTo>
                  <a:lnTo>
                    <a:pt x="1968822" y="4871464"/>
                  </a:lnTo>
                  <a:lnTo>
                    <a:pt x="1968687" y="4858438"/>
                  </a:lnTo>
                  <a:lnTo>
                    <a:pt x="1967437" y="4799439"/>
                  </a:lnTo>
                  <a:lnTo>
                    <a:pt x="1965553" y="4744253"/>
                  </a:lnTo>
                  <a:lnTo>
                    <a:pt x="1962506" y="4677082"/>
                  </a:lnTo>
                  <a:lnTo>
                    <a:pt x="1958017" y="4598523"/>
                  </a:lnTo>
                  <a:lnTo>
                    <a:pt x="1955145" y="4555160"/>
                  </a:lnTo>
                  <a:lnTo>
                    <a:pt x="1951809" y="4509174"/>
                  </a:lnTo>
                  <a:lnTo>
                    <a:pt x="1947973" y="4460641"/>
                  </a:lnTo>
                  <a:lnTo>
                    <a:pt x="1943604" y="4409634"/>
                  </a:lnTo>
                  <a:lnTo>
                    <a:pt x="1938666" y="4356228"/>
                  </a:lnTo>
                  <a:lnTo>
                    <a:pt x="1933126" y="4300499"/>
                  </a:lnTo>
                  <a:lnTo>
                    <a:pt x="1926947" y="4242521"/>
                  </a:lnTo>
                  <a:lnTo>
                    <a:pt x="1920096" y="4182369"/>
                  </a:lnTo>
                  <a:lnTo>
                    <a:pt x="1912537" y="4120117"/>
                  </a:lnTo>
                  <a:lnTo>
                    <a:pt x="1904237" y="4055840"/>
                  </a:lnTo>
                  <a:lnTo>
                    <a:pt x="1895160" y="3989613"/>
                  </a:lnTo>
                  <a:lnTo>
                    <a:pt x="1885272" y="3921510"/>
                  </a:lnTo>
                  <a:lnTo>
                    <a:pt x="1874538" y="3851607"/>
                  </a:lnTo>
                  <a:lnTo>
                    <a:pt x="1862923" y="3779978"/>
                  </a:lnTo>
                  <a:lnTo>
                    <a:pt x="1850393" y="3706697"/>
                  </a:lnTo>
                  <a:lnTo>
                    <a:pt x="1836913" y="3631841"/>
                  </a:lnTo>
                  <a:lnTo>
                    <a:pt x="1822449" y="3555482"/>
                  </a:lnTo>
                  <a:lnTo>
                    <a:pt x="1806965" y="3477696"/>
                  </a:lnTo>
                  <a:lnTo>
                    <a:pt x="1790426" y="3398558"/>
                  </a:lnTo>
                  <a:lnTo>
                    <a:pt x="1772800" y="3318143"/>
                  </a:lnTo>
                  <a:lnTo>
                    <a:pt x="1754049" y="3236524"/>
                  </a:lnTo>
                  <a:lnTo>
                    <a:pt x="1734141" y="3153778"/>
                  </a:lnTo>
                  <a:lnTo>
                    <a:pt x="1721228" y="3102043"/>
                  </a:lnTo>
                  <a:lnTo>
                    <a:pt x="1708012" y="3050523"/>
                  </a:lnTo>
                  <a:lnTo>
                    <a:pt x="1694494" y="2999221"/>
                  </a:lnTo>
                  <a:lnTo>
                    <a:pt x="1680674" y="2948138"/>
                  </a:lnTo>
                  <a:lnTo>
                    <a:pt x="1666554" y="2897277"/>
                  </a:lnTo>
                  <a:lnTo>
                    <a:pt x="1652135" y="2846642"/>
                  </a:lnTo>
                  <a:lnTo>
                    <a:pt x="1637417" y="2796233"/>
                  </a:lnTo>
                  <a:lnTo>
                    <a:pt x="1622401" y="2746055"/>
                  </a:lnTo>
                  <a:lnTo>
                    <a:pt x="1607089" y="2696108"/>
                  </a:lnTo>
                  <a:lnTo>
                    <a:pt x="1591480" y="2646396"/>
                  </a:lnTo>
                  <a:lnTo>
                    <a:pt x="1575577" y="2596922"/>
                  </a:lnTo>
                  <a:lnTo>
                    <a:pt x="1559380" y="2547687"/>
                  </a:lnTo>
                  <a:lnTo>
                    <a:pt x="1542889" y="2498694"/>
                  </a:lnTo>
                  <a:lnTo>
                    <a:pt x="1526106" y="2449945"/>
                  </a:lnTo>
                  <a:lnTo>
                    <a:pt x="1509032" y="2401444"/>
                  </a:lnTo>
                  <a:lnTo>
                    <a:pt x="1491667" y="2353192"/>
                  </a:lnTo>
                  <a:lnTo>
                    <a:pt x="1474013" y="2305192"/>
                  </a:lnTo>
                  <a:lnTo>
                    <a:pt x="1456070" y="2257446"/>
                  </a:lnTo>
                  <a:lnTo>
                    <a:pt x="1437840" y="2209957"/>
                  </a:lnTo>
                  <a:lnTo>
                    <a:pt x="1419323" y="2162728"/>
                  </a:lnTo>
                  <a:lnTo>
                    <a:pt x="1400519" y="2115760"/>
                  </a:lnTo>
                  <a:lnTo>
                    <a:pt x="1381431" y="2069057"/>
                  </a:lnTo>
                  <a:lnTo>
                    <a:pt x="1362059" y="2022621"/>
                  </a:lnTo>
                  <a:lnTo>
                    <a:pt x="1342403" y="1976453"/>
                  </a:lnTo>
                  <a:lnTo>
                    <a:pt x="1322465" y="1930558"/>
                  </a:lnTo>
                  <a:lnTo>
                    <a:pt x="1302246" y="1884937"/>
                  </a:lnTo>
                  <a:lnTo>
                    <a:pt x="1281746" y="1839592"/>
                  </a:lnTo>
                  <a:lnTo>
                    <a:pt x="1260967" y="1794526"/>
                  </a:lnTo>
                  <a:lnTo>
                    <a:pt x="1239909" y="1749742"/>
                  </a:lnTo>
                  <a:lnTo>
                    <a:pt x="1218573" y="1705243"/>
                  </a:lnTo>
                  <a:lnTo>
                    <a:pt x="1196960" y="1661029"/>
                  </a:lnTo>
                  <a:lnTo>
                    <a:pt x="1175072" y="1617105"/>
                  </a:lnTo>
                  <a:lnTo>
                    <a:pt x="1152908" y="1573472"/>
                  </a:lnTo>
                  <a:lnTo>
                    <a:pt x="1128556" y="1526477"/>
                  </a:lnTo>
                  <a:lnTo>
                    <a:pt x="1103877" y="1479825"/>
                  </a:lnTo>
                  <a:lnTo>
                    <a:pt x="1078872" y="1433516"/>
                  </a:lnTo>
                  <a:lnTo>
                    <a:pt x="1053543" y="1387553"/>
                  </a:lnTo>
                  <a:lnTo>
                    <a:pt x="1027891" y="1341936"/>
                  </a:lnTo>
                  <a:lnTo>
                    <a:pt x="1001916" y="1296668"/>
                  </a:lnTo>
                  <a:lnTo>
                    <a:pt x="975621" y="1251751"/>
                  </a:lnTo>
                  <a:lnTo>
                    <a:pt x="949006" y="1207184"/>
                  </a:lnTo>
                  <a:lnTo>
                    <a:pt x="922072" y="1162971"/>
                  </a:lnTo>
                  <a:lnTo>
                    <a:pt x="894821" y="1119113"/>
                  </a:lnTo>
                  <a:lnTo>
                    <a:pt x="867254" y="1075611"/>
                  </a:lnTo>
                  <a:lnTo>
                    <a:pt x="839372" y="1032467"/>
                  </a:lnTo>
                  <a:lnTo>
                    <a:pt x="811175" y="989682"/>
                  </a:lnTo>
                  <a:lnTo>
                    <a:pt x="782666" y="947259"/>
                  </a:lnTo>
                  <a:lnTo>
                    <a:pt x="753846" y="905198"/>
                  </a:lnTo>
                  <a:lnTo>
                    <a:pt x="724715" y="863501"/>
                  </a:lnTo>
                  <a:lnTo>
                    <a:pt x="695275" y="822170"/>
                  </a:lnTo>
                  <a:lnTo>
                    <a:pt x="665527" y="781206"/>
                  </a:lnTo>
                  <a:lnTo>
                    <a:pt x="635472" y="740611"/>
                  </a:lnTo>
                  <a:lnTo>
                    <a:pt x="605111" y="700386"/>
                  </a:lnTo>
                  <a:lnTo>
                    <a:pt x="574446" y="660534"/>
                  </a:lnTo>
                  <a:lnTo>
                    <a:pt x="543477" y="621055"/>
                  </a:lnTo>
                  <a:lnTo>
                    <a:pt x="512206" y="581951"/>
                  </a:lnTo>
                  <a:lnTo>
                    <a:pt x="480634" y="543223"/>
                  </a:lnTo>
                  <a:lnTo>
                    <a:pt x="448762" y="504874"/>
                  </a:lnTo>
                  <a:lnTo>
                    <a:pt x="416592" y="466905"/>
                  </a:lnTo>
                  <a:lnTo>
                    <a:pt x="384124" y="429317"/>
                  </a:lnTo>
                  <a:lnTo>
                    <a:pt x="351360" y="392112"/>
                  </a:lnTo>
                  <a:lnTo>
                    <a:pt x="318300" y="355291"/>
                  </a:lnTo>
                  <a:lnTo>
                    <a:pt x="284946" y="318857"/>
                  </a:lnTo>
                  <a:lnTo>
                    <a:pt x="251300" y="282810"/>
                  </a:lnTo>
                  <a:lnTo>
                    <a:pt x="217362" y="247152"/>
                  </a:lnTo>
                  <a:lnTo>
                    <a:pt x="183133" y="211885"/>
                  </a:lnTo>
                  <a:lnTo>
                    <a:pt x="148615" y="177010"/>
                  </a:lnTo>
                  <a:lnTo>
                    <a:pt x="113809" y="142529"/>
                  </a:lnTo>
                  <a:lnTo>
                    <a:pt x="78716" y="108444"/>
                  </a:lnTo>
                  <a:lnTo>
                    <a:pt x="43337" y="74756"/>
                  </a:lnTo>
                  <a:lnTo>
                    <a:pt x="7673" y="41466"/>
                  </a:lnTo>
                  <a:lnTo>
                    <a:pt x="2100" y="33759"/>
                  </a:lnTo>
                  <a:lnTo>
                    <a:pt x="0" y="24827"/>
                  </a:lnTo>
                  <a:lnTo>
                    <a:pt x="1412" y="15757"/>
                  </a:lnTo>
                  <a:lnTo>
                    <a:pt x="6378" y="7639"/>
                  </a:lnTo>
                  <a:lnTo>
                    <a:pt x="14112" y="2092"/>
                  </a:lnTo>
                  <a:lnTo>
                    <a:pt x="23072" y="0"/>
                  </a:lnTo>
                  <a:lnTo>
                    <a:pt x="32163" y="1407"/>
                  </a:lnTo>
                  <a:lnTo>
                    <a:pt x="76293" y="39964"/>
                  </a:lnTo>
                  <a:lnTo>
                    <a:pt x="112008" y="73972"/>
                  </a:lnTo>
                  <a:lnTo>
                    <a:pt x="147434" y="108380"/>
                  </a:lnTo>
                  <a:lnTo>
                    <a:pt x="182569" y="143186"/>
                  </a:lnTo>
                  <a:lnTo>
                    <a:pt x="217413" y="178389"/>
                  </a:lnTo>
                  <a:lnTo>
                    <a:pt x="251964" y="213987"/>
                  </a:lnTo>
                  <a:lnTo>
                    <a:pt x="286222" y="249979"/>
                  </a:lnTo>
                  <a:lnTo>
                    <a:pt x="320184" y="286363"/>
                  </a:lnTo>
                  <a:lnTo>
                    <a:pt x="353850" y="323138"/>
                  </a:lnTo>
                  <a:lnTo>
                    <a:pt x="387219" y="360302"/>
                  </a:lnTo>
                  <a:lnTo>
                    <a:pt x="420289" y="397853"/>
                  </a:lnTo>
                  <a:lnTo>
                    <a:pt x="453059" y="435790"/>
                  </a:lnTo>
                  <a:lnTo>
                    <a:pt x="485528" y="474111"/>
                  </a:lnTo>
                  <a:lnTo>
                    <a:pt x="517695" y="512815"/>
                  </a:lnTo>
                  <a:lnTo>
                    <a:pt x="549559" y="551900"/>
                  </a:lnTo>
                  <a:lnTo>
                    <a:pt x="581118" y="591364"/>
                  </a:lnTo>
                  <a:lnTo>
                    <a:pt x="612372" y="631206"/>
                  </a:lnTo>
                  <a:lnTo>
                    <a:pt x="643319" y="671425"/>
                  </a:lnTo>
                  <a:lnTo>
                    <a:pt x="673957" y="712018"/>
                  </a:lnTo>
                  <a:lnTo>
                    <a:pt x="704286" y="752985"/>
                  </a:lnTo>
                  <a:lnTo>
                    <a:pt x="734305" y="794323"/>
                  </a:lnTo>
                  <a:lnTo>
                    <a:pt x="764013" y="836031"/>
                  </a:lnTo>
                  <a:lnTo>
                    <a:pt x="793407" y="878107"/>
                  </a:lnTo>
                  <a:lnTo>
                    <a:pt x="822487" y="920550"/>
                  </a:lnTo>
                  <a:lnTo>
                    <a:pt x="851253" y="963359"/>
                  </a:lnTo>
                  <a:lnTo>
                    <a:pt x="879702" y="1006531"/>
                  </a:lnTo>
                  <a:lnTo>
                    <a:pt x="907833" y="1050065"/>
                  </a:lnTo>
                  <a:lnTo>
                    <a:pt x="935646" y="1093960"/>
                  </a:lnTo>
                  <a:lnTo>
                    <a:pt x="963139" y="1138214"/>
                  </a:lnTo>
                  <a:lnTo>
                    <a:pt x="990311" y="1182825"/>
                  </a:lnTo>
                  <a:lnTo>
                    <a:pt x="1017160" y="1227792"/>
                  </a:lnTo>
                  <a:lnTo>
                    <a:pt x="1043687" y="1273113"/>
                  </a:lnTo>
                  <a:lnTo>
                    <a:pt x="1069888" y="1318786"/>
                  </a:lnTo>
                  <a:lnTo>
                    <a:pt x="1095764" y="1364811"/>
                  </a:lnTo>
                  <a:lnTo>
                    <a:pt x="1121313" y="1411185"/>
                  </a:lnTo>
                  <a:lnTo>
                    <a:pt x="1146533" y="1457906"/>
                  </a:lnTo>
                  <a:lnTo>
                    <a:pt x="1171425" y="1504975"/>
                  </a:lnTo>
                  <a:lnTo>
                    <a:pt x="1195986" y="1552387"/>
                  </a:lnTo>
                  <a:lnTo>
                    <a:pt x="1217651" y="1595040"/>
                  </a:lnTo>
                  <a:lnTo>
                    <a:pt x="1239056" y="1637969"/>
                  </a:lnTo>
                  <a:lnTo>
                    <a:pt x="1260198" y="1681171"/>
                  </a:lnTo>
                  <a:lnTo>
                    <a:pt x="1281078" y="1724644"/>
                  </a:lnTo>
                  <a:lnTo>
                    <a:pt x="1301694" y="1768386"/>
                  </a:lnTo>
                  <a:lnTo>
                    <a:pt x="1322045" y="1812395"/>
                  </a:lnTo>
                  <a:lnTo>
                    <a:pt x="1342130" y="1856668"/>
                  </a:lnTo>
                  <a:lnTo>
                    <a:pt x="1361950" y="1901204"/>
                  </a:lnTo>
                  <a:lnTo>
                    <a:pt x="1381502" y="1945999"/>
                  </a:lnTo>
                  <a:lnTo>
                    <a:pt x="1400786" y="1991052"/>
                  </a:lnTo>
                  <a:lnTo>
                    <a:pt x="1419802" y="2036360"/>
                  </a:lnTo>
                  <a:lnTo>
                    <a:pt x="1438548" y="2081921"/>
                  </a:lnTo>
                  <a:lnTo>
                    <a:pt x="1457024" y="2127733"/>
                  </a:lnTo>
                  <a:lnTo>
                    <a:pt x="1475228" y="2173794"/>
                  </a:lnTo>
                  <a:lnTo>
                    <a:pt x="1493160" y="2220100"/>
                  </a:lnTo>
                  <a:lnTo>
                    <a:pt x="1510819" y="2266651"/>
                  </a:lnTo>
                  <a:lnTo>
                    <a:pt x="1528205" y="2313443"/>
                  </a:lnTo>
                  <a:lnTo>
                    <a:pt x="1545316" y="2360475"/>
                  </a:lnTo>
                  <a:lnTo>
                    <a:pt x="1562151" y="2407743"/>
                  </a:lnTo>
                  <a:lnTo>
                    <a:pt x="1578710" y="2455247"/>
                  </a:lnTo>
                  <a:lnTo>
                    <a:pt x="1594992" y="2502983"/>
                  </a:lnTo>
                  <a:lnTo>
                    <a:pt x="1610997" y="2550949"/>
                  </a:lnTo>
                  <a:lnTo>
                    <a:pt x="1626722" y="2599143"/>
                  </a:lnTo>
                  <a:lnTo>
                    <a:pt x="1642168" y="2647563"/>
                  </a:lnTo>
                  <a:lnTo>
                    <a:pt x="1657333" y="2696207"/>
                  </a:lnTo>
                  <a:lnTo>
                    <a:pt x="1672217" y="2745071"/>
                  </a:lnTo>
                  <a:lnTo>
                    <a:pt x="1686819" y="2794155"/>
                  </a:lnTo>
                  <a:lnTo>
                    <a:pt x="1701138" y="2843455"/>
                  </a:lnTo>
                  <a:lnTo>
                    <a:pt x="1715174" y="2892969"/>
                  </a:lnTo>
                  <a:lnTo>
                    <a:pt x="1728924" y="2942696"/>
                  </a:lnTo>
                  <a:lnTo>
                    <a:pt x="1742390" y="2992632"/>
                  </a:lnTo>
                  <a:lnTo>
                    <a:pt x="1755569" y="3042776"/>
                  </a:lnTo>
                  <a:lnTo>
                    <a:pt x="1768460" y="3093125"/>
                  </a:lnTo>
                  <a:lnTo>
                    <a:pt x="1781064" y="3143677"/>
                  </a:lnTo>
                  <a:lnTo>
                    <a:pt x="1801074" y="3226900"/>
                  </a:lnTo>
                  <a:lnTo>
                    <a:pt x="1819918" y="3308991"/>
                  </a:lnTo>
                  <a:lnTo>
                    <a:pt x="1837633" y="3389874"/>
                  </a:lnTo>
                  <a:lnTo>
                    <a:pt x="1854253" y="3469476"/>
                  </a:lnTo>
                  <a:lnTo>
                    <a:pt x="1869813" y="3547719"/>
                  </a:lnTo>
                  <a:lnTo>
                    <a:pt x="1884349" y="3624529"/>
                  </a:lnTo>
                  <a:lnTo>
                    <a:pt x="1897893" y="3699831"/>
                  </a:lnTo>
                  <a:lnTo>
                    <a:pt x="1910483" y="3773549"/>
                  </a:lnTo>
                  <a:lnTo>
                    <a:pt x="1922152" y="3845609"/>
                  </a:lnTo>
                  <a:lnTo>
                    <a:pt x="1932936" y="3915933"/>
                  </a:lnTo>
                  <a:lnTo>
                    <a:pt x="1942870" y="3984448"/>
                  </a:lnTo>
                  <a:lnTo>
                    <a:pt x="1951987" y="4051078"/>
                  </a:lnTo>
                  <a:lnTo>
                    <a:pt x="1960324" y="4115747"/>
                  </a:lnTo>
                  <a:lnTo>
                    <a:pt x="1967915" y="4178381"/>
                  </a:lnTo>
                  <a:lnTo>
                    <a:pt x="1974795" y="4238904"/>
                  </a:lnTo>
                  <a:lnTo>
                    <a:pt x="1980999" y="4297240"/>
                  </a:lnTo>
                  <a:lnTo>
                    <a:pt x="1986562" y="4353315"/>
                  </a:lnTo>
                  <a:lnTo>
                    <a:pt x="1991519" y="4407052"/>
                  </a:lnTo>
                  <a:lnTo>
                    <a:pt x="1995904" y="4458378"/>
                  </a:lnTo>
                  <a:lnTo>
                    <a:pt x="1999753" y="4507215"/>
                  </a:lnTo>
                  <a:lnTo>
                    <a:pt x="2003100" y="4553490"/>
                  </a:lnTo>
                  <a:lnTo>
                    <a:pt x="2005981" y="4597127"/>
                  </a:lnTo>
                  <a:lnTo>
                    <a:pt x="2008430" y="4638049"/>
                  </a:lnTo>
                  <a:lnTo>
                    <a:pt x="2010482" y="4676183"/>
                  </a:lnTo>
                  <a:lnTo>
                    <a:pt x="2013535" y="4743783"/>
                  </a:lnTo>
                  <a:lnTo>
                    <a:pt x="2015419" y="4799323"/>
                  </a:lnTo>
                  <a:lnTo>
                    <a:pt x="2016414" y="4842201"/>
                  </a:lnTo>
                  <a:lnTo>
                    <a:pt x="2016850" y="4881458"/>
                  </a:lnTo>
                  <a:lnTo>
                    <a:pt x="2016843" y="4890045"/>
                  </a:lnTo>
                  <a:lnTo>
                    <a:pt x="2014885" y="4899291"/>
                  </a:lnTo>
                  <a:lnTo>
                    <a:pt x="2009726" y="4906824"/>
                  </a:lnTo>
                  <a:lnTo>
                    <a:pt x="2002129" y="4911894"/>
                  </a:lnTo>
                  <a:lnTo>
                    <a:pt x="1992856" y="4913751"/>
                  </a:lnTo>
                  <a:close/>
                </a:path>
              </a:pathLst>
            </a:custGeom>
            <a:solidFill>
              <a:srgbClr val="131313"/>
            </a:solidFill>
          </p:spPr>
          <p:txBody>
            <a:bodyPr wrap="square" lIns="0" tIns="0" rIns="0" bIns="0" rtlCol="0"/>
            <a:lstStyle/>
            <a:p>
              <a:endParaRPr/>
            </a:p>
          </p:txBody>
        </p:sp>
        <p:sp>
          <p:nvSpPr>
            <p:cNvPr id="10" name="object 10"/>
            <p:cNvSpPr/>
            <p:nvPr/>
          </p:nvSpPr>
          <p:spPr>
            <a:xfrm>
              <a:off x="13602264" y="1978810"/>
              <a:ext cx="3656965" cy="7277100"/>
            </a:xfrm>
            <a:custGeom>
              <a:avLst/>
              <a:gdLst/>
              <a:ahLst/>
              <a:cxnLst/>
              <a:rect l="l" t="t" r="r" b="b"/>
              <a:pathLst>
                <a:path w="3656965" h="7277100">
                  <a:moveTo>
                    <a:pt x="3195234" y="7276477"/>
                  </a:moveTo>
                  <a:lnTo>
                    <a:pt x="461343" y="7276477"/>
                  </a:lnTo>
                  <a:lnTo>
                    <a:pt x="414173" y="7274097"/>
                  </a:lnTo>
                  <a:lnTo>
                    <a:pt x="368366" y="7267114"/>
                  </a:lnTo>
                  <a:lnTo>
                    <a:pt x="324153" y="7255759"/>
                  </a:lnTo>
                  <a:lnTo>
                    <a:pt x="281767" y="7240263"/>
                  </a:lnTo>
                  <a:lnTo>
                    <a:pt x="241439" y="7220858"/>
                  </a:lnTo>
                  <a:lnTo>
                    <a:pt x="203401" y="7197776"/>
                  </a:lnTo>
                  <a:lnTo>
                    <a:pt x="167885" y="7171249"/>
                  </a:lnTo>
                  <a:lnTo>
                    <a:pt x="135124" y="7141507"/>
                  </a:lnTo>
                  <a:lnTo>
                    <a:pt x="105348" y="7108782"/>
                  </a:lnTo>
                  <a:lnTo>
                    <a:pt x="78790" y="7073307"/>
                  </a:lnTo>
                  <a:lnTo>
                    <a:pt x="55681" y="7035313"/>
                  </a:lnTo>
                  <a:lnTo>
                    <a:pt x="36254" y="6995032"/>
                  </a:lnTo>
                  <a:lnTo>
                    <a:pt x="20741" y="6952694"/>
                  </a:lnTo>
                  <a:lnTo>
                    <a:pt x="9372" y="6908532"/>
                  </a:lnTo>
                  <a:lnTo>
                    <a:pt x="2381" y="6862778"/>
                  </a:lnTo>
                  <a:lnTo>
                    <a:pt x="0" y="6815663"/>
                  </a:lnTo>
                  <a:lnTo>
                    <a:pt x="0" y="460825"/>
                  </a:lnTo>
                  <a:lnTo>
                    <a:pt x="2381" y="413708"/>
                  </a:lnTo>
                  <a:lnTo>
                    <a:pt x="9372" y="367953"/>
                  </a:lnTo>
                  <a:lnTo>
                    <a:pt x="20741" y="323790"/>
                  </a:lnTo>
                  <a:lnTo>
                    <a:pt x="36254" y="281451"/>
                  </a:lnTo>
                  <a:lnTo>
                    <a:pt x="55681" y="241168"/>
                  </a:lnTo>
                  <a:lnTo>
                    <a:pt x="78790" y="203173"/>
                  </a:lnTo>
                  <a:lnTo>
                    <a:pt x="105348" y="167697"/>
                  </a:lnTo>
                  <a:lnTo>
                    <a:pt x="135124" y="134972"/>
                  </a:lnTo>
                  <a:lnTo>
                    <a:pt x="167885" y="105230"/>
                  </a:lnTo>
                  <a:lnTo>
                    <a:pt x="203401" y="78701"/>
                  </a:lnTo>
                  <a:lnTo>
                    <a:pt x="241439" y="55619"/>
                  </a:lnTo>
                  <a:lnTo>
                    <a:pt x="281767" y="36213"/>
                  </a:lnTo>
                  <a:lnTo>
                    <a:pt x="324153" y="20717"/>
                  </a:lnTo>
                  <a:lnTo>
                    <a:pt x="368366" y="9362"/>
                  </a:lnTo>
                  <a:lnTo>
                    <a:pt x="414173" y="2379"/>
                  </a:lnTo>
                  <a:lnTo>
                    <a:pt x="461343" y="0"/>
                  </a:lnTo>
                  <a:lnTo>
                    <a:pt x="3195234" y="0"/>
                  </a:lnTo>
                  <a:lnTo>
                    <a:pt x="3242402" y="2379"/>
                  </a:lnTo>
                  <a:lnTo>
                    <a:pt x="3288208" y="9362"/>
                  </a:lnTo>
                  <a:lnTo>
                    <a:pt x="3332419" y="20717"/>
                  </a:lnTo>
                  <a:lnTo>
                    <a:pt x="3374804" y="36213"/>
                  </a:lnTo>
                  <a:lnTo>
                    <a:pt x="3415131" y="55619"/>
                  </a:lnTo>
                  <a:lnTo>
                    <a:pt x="3453168" y="78701"/>
                  </a:lnTo>
                  <a:lnTo>
                    <a:pt x="3488683" y="105230"/>
                  </a:lnTo>
                  <a:lnTo>
                    <a:pt x="3521444" y="134972"/>
                  </a:lnTo>
                  <a:lnTo>
                    <a:pt x="3551219" y="167697"/>
                  </a:lnTo>
                  <a:lnTo>
                    <a:pt x="3577776" y="203173"/>
                  </a:lnTo>
                  <a:lnTo>
                    <a:pt x="3600884" y="241168"/>
                  </a:lnTo>
                  <a:lnTo>
                    <a:pt x="3620311" y="281451"/>
                  </a:lnTo>
                  <a:lnTo>
                    <a:pt x="3635824" y="323790"/>
                  </a:lnTo>
                  <a:lnTo>
                    <a:pt x="3647192" y="367953"/>
                  </a:lnTo>
                  <a:lnTo>
                    <a:pt x="3654183" y="413708"/>
                  </a:lnTo>
                  <a:lnTo>
                    <a:pt x="3656565" y="460825"/>
                  </a:lnTo>
                  <a:lnTo>
                    <a:pt x="3656565" y="6815663"/>
                  </a:lnTo>
                  <a:lnTo>
                    <a:pt x="3654183" y="6862778"/>
                  </a:lnTo>
                  <a:lnTo>
                    <a:pt x="3647192" y="6908532"/>
                  </a:lnTo>
                  <a:lnTo>
                    <a:pt x="3635824" y="6952694"/>
                  </a:lnTo>
                  <a:lnTo>
                    <a:pt x="3620311" y="6995032"/>
                  </a:lnTo>
                  <a:lnTo>
                    <a:pt x="3600884" y="7035313"/>
                  </a:lnTo>
                  <a:lnTo>
                    <a:pt x="3577776" y="7073307"/>
                  </a:lnTo>
                  <a:lnTo>
                    <a:pt x="3551219" y="7108782"/>
                  </a:lnTo>
                  <a:lnTo>
                    <a:pt x="3521444" y="7141507"/>
                  </a:lnTo>
                  <a:lnTo>
                    <a:pt x="3488683" y="7171249"/>
                  </a:lnTo>
                  <a:lnTo>
                    <a:pt x="3453168" y="7197776"/>
                  </a:lnTo>
                  <a:lnTo>
                    <a:pt x="3415131" y="7220858"/>
                  </a:lnTo>
                  <a:lnTo>
                    <a:pt x="3374804" y="7240263"/>
                  </a:lnTo>
                  <a:lnTo>
                    <a:pt x="3332419" y="7255759"/>
                  </a:lnTo>
                  <a:lnTo>
                    <a:pt x="3288208" y="7267114"/>
                  </a:lnTo>
                  <a:lnTo>
                    <a:pt x="3242402" y="7274097"/>
                  </a:lnTo>
                  <a:lnTo>
                    <a:pt x="3195234" y="7276477"/>
                  </a:lnTo>
                  <a:close/>
                </a:path>
              </a:pathLst>
            </a:custGeom>
            <a:solidFill>
              <a:srgbClr val="FFFFFF"/>
            </a:solidFill>
          </p:spPr>
          <p:txBody>
            <a:bodyPr wrap="square" lIns="0" tIns="0" rIns="0" bIns="0" rtlCol="0"/>
            <a:lstStyle/>
            <a:p>
              <a:endParaRPr/>
            </a:p>
          </p:txBody>
        </p:sp>
        <p:sp>
          <p:nvSpPr>
            <p:cNvPr id="11" name="object 11"/>
            <p:cNvSpPr/>
            <p:nvPr/>
          </p:nvSpPr>
          <p:spPr>
            <a:xfrm>
              <a:off x="13602264" y="1978810"/>
              <a:ext cx="3656965" cy="7277100"/>
            </a:xfrm>
            <a:custGeom>
              <a:avLst/>
              <a:gdLst/>
              <a:ahLst/>
              <a:cxnLst/>
              <a:rect l="l" t="t" r="r" b="b"/>
              <a:pathLst>
                <a:path w="3656965" h="7277100">
                  <a:moveTo>
                    <a:pt x="3195234" y="0"/>
                  </a:moveTo>
                  <a:lnTo>
                    <a:pt x="461343" y="0"/>
                  </a:lnTo>
                  <a:lnTo>
                    <a:pt x="414173" y="2379"/>
                  </a:lnTo>
                  <a:lnTo>
                    <a:pt x="368366" y="9362"/>
                  </a:lnTo>
                  <a:lnTo>
                    <a:pt x="324153" y="20717"/>
                  </a:lnTo>
                  <a:lnTo>
                    <a:pt x="281767" y="36213"/>
                  </a:lnTo>
                  <a:lnTo>
                    <a:pt x="241439" y="55619"/>
                  </a:lnTo>
                  <a:lnTo>
                    <a:pt x="203401" y="78701"/>
                  </a:lnTo>
                  <a:lnTo>
                    <a:pt x="167885" y="105230"/>
                  </a:lnTo>
                  <a:lnTo>
                    <a:pt x="135124" y="134972"/>
                  </a:lnTo>
                  <a:lnTo>
                    <a:pt x="105348" y="167697"/>
                  </a:lnTo>
                  <a:lnTo>
                    <a:pt x="78790" y="203173"/>
                  </a:lnTo>
                  <a:lnTo>
                    <a:pt x="55681" y="241168"/>
                  </a:lnTo>
                  <a:lnTo>
                    <a:pt x="36254" y="281451"/>
                  </a:lnTo>
                  <a:lnTo>
                    <a:pt x="20741" y="323790"/>
                  </a:lnTo>
                  <a:lnTo>
                    <a:pt x="9372" y="367953"/>
                  </a:lnTo>
                  <a:lnTo>
                    <a:pt x="2381" y="413708"/>
                  </a:lnTo>
                  <a:lnTo>
                    <a:pt x="0" y="460825"/>
                  </a:lnTo>
                  <a:lnTo>
                    <a:pt x="0" y="6815663"/>
                  </a:lnTo>
                  <a:lnTo>
                    <a:pt x="2381" y="6862778"/>
                  </a:lnTo>
                  <a:lnTo>
                    <a:pt x="9372" y="6908532"/>
                  </a:lnTo>
                  <a:lnTo>
                    <a:pt x="20741" y="6952694"/>
                  </a:lnTo>
                  <a:lnTo>
                    <a:pt x="36254" y="6995032"/>
                  </a:lnTo>
                  <a:lnTo>
                    <a:pt x="55681" y="7035313"/>
                  </a:lnTo>
                  <a:lnTo>
                    <a:pt x="78790" y="7073307"/>
                  </a:lnTo>
                  <a:lnTo>
                    <a:pt x="105348" y="7108782"/>
                  </a:lnTo>
                  <a:lnTo>
                    <a:pt x="135124" y="7141507"/>
                  </a:lnTo>
                  <a:lnTo>
                    <a:pt x="167885" y="7171249"/>
                  </a:lnTo>
                  <a:lnTo>
                    <a:pt x="203401" y="7197776"/>
                  </a:lnTo>
                  <a:lnTo>
                    <a:pt x="241439" y="7220858"/>
                  </a:lnTo>
                  <a:lnTo>
                    <a:pt x="281767" y="7240263"/>
                  </a:lnTo>
                  <a:lnTo>
                    <a:pt x="324153" y="7255759"/>
                  </a:lnTo>
                  <a:lnTo>
                    <a:pt x="368366" y="7267114"/>
                  </a:lnTo>
                  <a:lnTo>
                    <a:pt x="414173" y="7274097"/>
                  </a:lnTo>
                  <a:lnTo>
                    <a:pt x="461343" y="7276477"/>
                  </a:lnTo>
                  <a:lnTo>
                    <a:pt x="3195234" y="7276477"/>
                  </a:lnTo>
                  <a:lnTo>
                    <a:pt x="3242402" y="7274097"/>
                  </a:lnTo>
                  <a:lnTo>
                    <a:pt x="3288208" y="7267114"/>
                  </a:lnTo>
                  <a:lnTo>
                    <a:pt x="3332419" y="7255759"/>
                  </a:lnTo>
                  <a:lnTo>
                    <a:pt x="3374804" y="7240263"/>
                  </a:lnTo>
                  <a:lnTo>
                    <a:pt x="3415131" y="7220858"/>
                  </a:lnTo>
                  <a:lnTo>
                    <a:pt x="3453168" y="7197776"/>
                  </a:lnTo>
                  <a:lnTo>
                    <a:pt x="3488683" y="7171249"/>
                  </a:lnTo>
                  <a:lnTo>
                    <a:pt x="3521444" y="7141507"/>
                  </a:lnTo>
                  <a:lnTo>
                    <a:pt x="3551219" y="7108782"/>
                  </a:lnTo>
                  <a:lnTo>
                    <a:pt x="3577776" y="7073307"/>
                  </a:lnTo>
                  <a:lnTo>
                    <a:pt x="3600884" y="7035313"/>
                  </a:lnTo>
                  <a:lnTo>
                    <a:pt x="3620311" y="6995032"/>
                  </a:lnTo>
                  <a:lnTo>
                    <a:pt x="3635824" y="6952694"/>
                  </a:lnTo>
                  <a:lnTo>
                    <a:pt x="3647192" y="6908532"/>
                  </a:lnTo>
                  <a:lnTo>
                    <a:pt x="3654183" y="6862778"/>
                  </a:lnTo>
                  <a:lnTo>
                    <a:pt x="3656565" y="6815663"/>
                  </a:lnTo>
                  <a:lnTo>
                    <a:pt x="3656565" y="460825"/>
                  </a:lnTo>
                  <a:lnTo>
                    <a:pt x="3654183" y="413708"/>
                  </a:lnTo>
                  <a:lnTo>
                    <a:pt x="3647192" y="367953"/>
                  </a:lnTo>
                  <a:lnTo>
                    <a:pt x="3635824" y="323790"/>
                  </a:lnTo>
                  <a:lnTo>
                    <a:pt x="3620311" y="281451"/>
                  </a:lnTo>
                  <a:lnTo>
                    <a:pt x="3600884" y="241168"/>
                  </a:lnTo>
                  <a:lnTo>
                    <a:pt x="3577776" y="203173"/>
                  </a:lnTo>
                  <a:lnTo>
                    <a:pt x="3551219" y="167697"/>
                  </a:lnTo>
                  <a:lnTo>
                    <a:pt x="3521444" y="134972"/>
                  </a:lnTo>
                  <a:lnTo>
                    <a:pt x="3488683" y="105230"/>
                  </a:lnTo>
                  <a:lnTo>
                    <a:pt x="3453168" y="78701"/>
                  </a:lnTo>
                  <a:lnTo>
                    <a:pt x="3415131" y="55619"/>
                  </a:lnTo>
                  <a:lnTo>
                    <a:pt x="3374804" y="36213"/>
                  </a:lnTo>
                  <a:lnTo>
                    <a:pt x="3332419" y="20717"/>
                  </a:lnTo>
                  <a:lnTo>
                    <a:pt x="3288208" y="9362"/>
                  </a:lnTo>
                  <a:lnTo>
                    <a:pt x="3242402" y="2379"/>
                  </a:lnTo>
                  <a:lnTo>
                    <a:pt x="3195234" y="0"/>
                  </a:lnTo>
                  <a:close/>
                </a:path>
              </a:pathLst>
            </a:custGeom>
            <a:ln w="147753">
              <a:solidFill>
                <a:srgbClr val="131313"/>
              </a:solidFill>
            </a:ln>
          </p:spPr>
          <p:txBody>
            <a:bodyPr wrap="square" lIns="0" tIns="0" rIns="0" bIns="0" rtlCol="0"/>
            <a:lstStyle/>
            <a:p>
              <a:endParaRPr/>
            </a:p>
          </p:txBody>
        </p:sp>
        <p:sp>
          <p:nvSpPr>
            <p:cNvPr id="12" name="object 12"/>
            <p:cNvSpPr/>
            <p:nvPr/>
          </p:nvSpPr>
          <p:spPr>
            <a:xfrm>
              <a:off x="13992409" y="2829346"/>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3" name="object 13"/>
            <p:cNvSpPr/>
            <p:nvPr/>
          </p:nvSpPr>
          <p:spPr>
            <a:xfrm>
              <a:off x="13981021" y="2817968"/>
              <a:ext cx="2898775" cy="1189990"/>
            </a:xfrm>
            <a:custGeom>
              <a:avLst/>
              <a:gdLst/>
              <a:ahLst/>
              <a:cxnLst/>
              <a:rect l="l" t="t" r="r" b="b"/>
              <a:pathLst>
                <a:path w="2898775" h="1189989">
                  <a:moveTo>
                    <a:pt x="2893208" y="1189432"/>
                  </a:moveTo>
                  <a:lnTo>
                    <a:pt x="5098" y="1189432"/>
                  </a:lnTo>
                  <a:lnTo>
                    <a:pt x="0" y="1184340"/>
                  </a:lnTo>
                  <a:lnTo>
                    <a:pt x="0" y="5092"/>
                  </a:lnTo>
                  <a:lnTo>
                    <a:pt x="5098" y="0"/>
                  </a:lnTo>
                  <a:lnTo>
                    <a:pt x="2893208" y="0"/>
                  </a:lnTo>
                  <a:lnTo>
                    <a:pt x="2898292" y="5092"/>
                  </a:lnTo>
                  <a:lnTo>
                    <a:pt x="2898292" y="22751"/>
                  </a:lnTo>
                  <a:lnTo>
                    <a:pt x="22779" y="22751"/>
                  </a:lnTo>
                  <a:lnTo>
                    <a:pt x="22779" y="1166672"/>
                  </a:lnTo>
                  <a:lnTo>
                    <a:pt x="2898292" y="1166672"/>
                  </a:lnTo>
                  <a:lnTo>
                    <a:pt x="2898292" y="1184340"/>
                  </a:lnTo>
                  <a:lnTo>
                    <a:pt x="2893208" y="1189432"/>
                  </a:lnTo>
                  <a:close/>
                </a:path>
                <a:path w="2898775" h="1189989">
                  <a:moveTo>
                    <a:pt x="2898292" y="1166672"/>
                  </a:moveTo>
                  <a:lnTo>
                    <a:pt x="2875503" y="1166672"/>
                  </a:lnTo>
                  <a:lnTo>
                    <a:pt x="2875503" y="22751"/>
                  </a:lnTo>
                  <a:lnTo>
                    <a:pt x="2898292" y="22751"/>
                  </a:lnTo>
                  <a:lnTo>
                    <a:pt x="2898292" y="1166672"/>
                  </a:lnTo>
                  <a:close/>
                </a:path>
              </a:pathLst>
            </a:custGeom>
            <a:solidFill>
              <a:srgbClr val="131313"/>
            </a:solidFill>
          </p:spPr>
          <p:txBody>
            <a:bodyPr wrap="square" lIns="0" tIns="0" rIns="0" bIns="0" rtlCol="0"/>
            <a:lstStyle/>
            <a:p>
              <a:endParaRPr/>
            </a:p>
          </p:txBody>
        </p:sp>
        <p:sp>
          <p:nvSpPr>
            <p:cNvPr id="14" name="object 14"/>
            <p:cNvSpPr/>
            <p:nvPr/>
          </p:nvSpPr>
          <p:spPr>
            <a:xfrm>
              <a:off x="14236786" y="3056771"/>
              <a:ext cx="694690" cy="688975"/>
            </a:xfrm>
            <a:custGeom>
              <a:avLst/>
              <a:gdLst/>
              <a:ahLst/>
              <a:cxnLst/>
              <a:rect l="l" t="t" r="r" b="b"/>
              <a:pathLst>
                <a:path w="694690" h="688975">
                  <a:moveTo>
                    <a:pt x="694547" y="688392"/>
                  </a:moveTo>
                  <a:lnTo>
                    <a:pt x="0" y="688392"/>
                  </a:lnTo>
                  <a:lnTo>
                    <a:pt x="0" y="0"/>
                  </a:lnTo>
                  <a:lnTo>
                    <a:pt x="694547" y="0"/>
                  </a:lnTo>
                  <a:lnTo>
                    <a:pt x="694547" y="688392"/>
                  </a:lnTo>
                  <a:close/>
                </a:path>
              </a:pathLst>
            </a:custGeom>
            <a:solidFill>
              <a:srgbClr val="FF5C18"/>
            </a:solidFill>
          </p:spPr>
          <p:txBody>
            <a:bodyPr wrap="square" lIns="0" tIns="0" rIns="0" bIns="0" rtlCol="0"/>
            <a:lstStyle/>
            <a:p>
              <a:endParaRPr/>
            </a:p>
          </p:txBody>
        </p:sp>
        <p:sp>
          <p:nvSpPr>
            <p:cNvPr id="15" name="object 15"/>
            <p:cNvSpPr/>
            <p:nvPr/>
          </p:nvSpPr>
          <p:spPr>
            <a:xfrm>
              <a:off x="15066505" y="3134786"/>
              <a:ext cx="1374140" cy="549910"/>
            </a:xfrm>
            <a:custGeom>
              <a:avLst/>
              <a:gdLst/>
              <a:ahLst/>
              <a:cxnLst/>
              <a:rect l="l" t="t" r="r" b="b"/>
              <a:pathLst>
                <a:path w="1374140" h="549910">
                  <a:moveTo>
                    <a:pt x="727364" y="549563"/>
                  </a:moveTo>
                  <a:lnTo>
                    <a:pt x="45562" y="549563"/>
                  </a:lnTo>
                  <a:lnTo>
                    <a:pt x="27826" y="545986"/>
                  </a:lnTo>
                  <a:lnTo>
                    <a:pt x="13344" y="536232"/>
                  </a:lnTo>
                  <a:lnTo>
                    <a:pt x="3580" y="521765"/>
                  </a:lnTo>
                  <a:lnTo>
                    <a:pt x="0" y="504049"/>
                  </a:lnTo>
                  <a:lnTo>
                    <a:pt x="3450" y="486642"/>
                  </a:lnTo>
                  <a:lnTo>
                    <a:pt x="12881" y="472335"/>
                  </a:lnTo>
                  <a:lnTo>
                    <a:pt x="26906" y="462512"/>
                  </a:lnTo>
                  <a:lnTo>
                    <a:pt x="44143" y="458555"/>
                  </a:lnTo>
                  <a:lnTo>
                    <a:pt x="45562" y="458534"/>
                  </a:lnTo>
                  <a:lnTo>
                    <a:pt x="727364" y="458534"/>
                  </a:lnTo>
                  <a:lnTo>
                    <a:pt x="745100" y="462111"/>
                  </a:lnTo>
                  <a:lnTo>
                    <a:pt x="759584" y="471865"/>
                  </a:lnTo>
                  <a:lnTo>
                    <a:pt x="769349" y="486332"/>
                  </a:lnTo>
                  <a:lnTo>
                    <a:pt x="772930" y="504049"/>
                  </a:lnTo>
                  <a:lnTo>
                    <a:pt x="769478" y="521455"/>
                  </a:lnTo>
                  <a:lnTo>
                    <a:pt x="760047" y="535761"/>
                  </a:lnTo>
                  <a:lnTo>
                    <a:pt x="746021" y="545583"/>
                  </a:lnTo>
                  <a:lnTo>
                    <a:pt x="728783" y="549540"/>
                  </a:lnTo>
                  <a:lnTo>
                    <a:pt x="727364" y="549563"/>
                  </a:lnTo>
                  <a:close/>
                </a:path>
                <a:path w="1374140" h="549910">
                  <a:moveTo>
                    <a:pt x="1024856" y="320293"/>
                  </a:moveTo>
                  <a:lnTo>
                    <a:pt x="45562" y="320293"/>
                  </a:lnTo>
                  <a:lnTo>
                    <a:pt x="27826" y="316717"/>
                  </a:lnTo>
                  <a:lnTo>
                    <a:pt x="13344" y="306963"/>
                  </a:lnTo>
                  <a:lnTo>
                    <a:pt x="3580" y="292497"/>
                  </a:lnTo>
                  <a:lnTo>
                    <a:pt x="0" y="274781"/>
                  </a:lnTo>
                  <a:lnTo>
                    <a:pt x="3450" y="257373"/>
                  </a:lnTo>
                  <a:lnTo>
                    <a:pt x="12881" y="243066"/>
                  </a:lnTo>
                  <a:lnTo>
                    <a:pt x="26906" y="233244"/>
                  </a:lnTo>
                  <a:lnTo>
                    <a:pt x="44143" y="229287"/>
                  </a:lnTo>
                  <a:lnTo>
                    <a:pt x="45562" y="229267"/>
                  </a:lnTo>
                  <a:lnTo>
                    <a:pt x="1024856" y="229267"/>
                  </a:lnTo>
                  <a:lnTo>
                    <a:pt x="1042592" y="232844"/>
                  </a:lnTo>
                  <a:lnTo>
                    <a:pt x="1057076" y="242598"/>
                  </a:lnTo>
                  <a:lnTo>
                    <a:pt x="1066841" y="257065"/>
                  </a:lnTo>
                  <a:lnTo>
                    <a:pt x="1070422" y="274781"/>
                  </a:lnTo>
                  <a:lnTo>
                    <a:pt x="1066970" y="292188"/>
                  </a:lnTo>
                  <a:lnTo>
                    <a:pt x="1057539" y="306494"/>
                  </a:lnTo>
                  <a:lnTo>
                    <a:pt x="1043512" y="316316"/>
                  </a:lnTo>
                  <a:lnTo>
                    <a:pt x="1026275" y="320272"/>
                  </a:lnTo>
                  <a:lnTo>
                    <a:pt x="1024856" y="320293"/>
                  </a:lnTo>
                  <a:close/>
                </a:path>
                <a:path w="1374140" h="549910">
                  <a:moveTo>
                    <a:pt x="1328463" y="91026"/>
                  </a:moveTo>
                  <a:lnTo>
                    <a:pt x="45562" y="91026"/>
                  </a:lnTo>
                  <a:lnTo>
                    <a:pt x="27826" y="87449"/>
                  </a:lnTo>
                  <a:lnTo>
                    <a:pt x="13344" y="77695"/>
                  </a:lnTo>
                  <a:lnTo>
                    <a:pt x="3580" y="63227"/>
                  </a:lnTo>
                  <a:lnTo>
                    <a:pt x="0" y="45511"/>
                  </a:lnTo>
                  <a:lnTo>
                    <a:pt x="3450" y="28104"/>
                  </a:lnTo>
                  <a:lnTo>
                    <a:pt x="12881" y="13799"/>
                  </a:lnTo>
                  <a:lnTo>
                    <a:pt x="26906" y="3976"/>
                  </a:lnTo>
                  <a:lnTo>
                    <a:pt x="44143" y="20"/>
                  </a:lnTo>
                  <a:lnTo>
                    <a:pt x="45562" y="0"/>
                  </a:lnTo>
                  <a:lnTo>
                    <a:pt x="1328463" y="0"/>
                  </a:lnTo>
                  <a:lnTo>
                    <a:pt x="1346199" y="3576"/>
                  </a:lnTo>
                  <a:lnTo>
                    <a:pt x="1360683" y="13330"/>
                  </a:lnTo>
                  <a:lnTo>
                    <a:pt x="1370448" y="27796"/>
                  </a:lnTo>
                  <a:lnTo>
                    <a:pt x="1374029" y="45511"/>
                  </a:lnTo>
                  <a:lnTo>
                    <a:pt x="1370577" y="62919"/>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6" name="object 16"/>
            <p:cNvSpPr/>
            <p:nvPr/>
          </p:nvSpPr>
          <p:spPr>
            <a:xfrm>
              <a:off x="13992409" y="4296818"/>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7" name="object 17"/>
            <p:cNvSpPr/>
            <p:nvPr/>
          </p:nvSpPr>
          <p:spPr>
            <a:xfrm>
              <a:off x="13981021" y="4285439"/>
              <a:ext cx="2898775" cy="1189990"/>
            </a:xfrm>
            <a:custGeom>
              <a:avLst/>
              <a:gdLst/>
              <a:ahLst/>
              <a:cxnLst/>
              <a:rect l="l" t="t" r="r" b="b"/>
              <a:pathLst>
                <a:path w="2898775" h="1189989">
                  <a:moveTo>
                    <a:pt x="2893208" y="1189421"/>
                  </a:moveTo>
                  <a:lnTo>
                    <a:pt x="5098" y="1189421"/>
                  </a:lnTo>
                  <a:lnTo>
                    <a:pt x="0" y="1184342"/>
                  </a:lnTo>
                  <a:lnTo>
                    <a:pt x="0" y="5092"/>
                  </a:lnTo>
                  <a:lnTo>
                    <a:pt x="5098" y="0"/>
                  </a:lnTo>
                  <a:lnTo>
                    <a:pt x="2893208" y="0"/>
                  </a:lnTo>
                  <a:lnTo>
                    <a:pt x="2898292" y="5092"/>
                  </a:lnTo>
                  <a:lnTo>
                    <a:pt x="2898292" y="22751"/>
                  </a:lnTo>
                  <a:lnTo>
                    <a:pt x="22779" y="22751"/>
                  </a:lnTo>
                  <a:lnTo>
                    <a:pt x="22779" y="1166657"/>
                  </a:lnTo>
                  <a:lnTo>
                    <a:pt x="2898292" y="1166657"/>
                  </a:lnTo>
                  <a:lnTo>
                    <a:pt x="2898292" y="1184342"/>
                  </a:lnTo>
                  <a:lnTo>
                    <a:pt x="2893208" y="1189421"/>
                  </a:lnTo>
                  <a:close/>
                </a:path>
                <a:path w="2898775" h="1189989">
                  <a:moveTo>
                    <a:pt x="2898292" y="1166657"/>
                  </a:moveTo>
                  <a:lnTo>
                    <a:pt x="2875503" y="1166657"/>
                  </a:lnTo>
                  <a:lnTo>
                    <a:pt x="2875503" y="22751"/>
                  </a:lnTo>
                  <a:lnTo>
                    <a:pt x="2898292" y="22751"/>
                  </a:lnTo>
                  <a:lnTo>
                    <a:pt x="2898292" y="1166657"/>
                  </a:lnTo>
                  <a:close/>
                </a:path>
              </a:pathLst>
            </a:custGeom>
            <a:solidFill>
              <a:srgbClr val="131313"/>
            </a:solidFill>
          </p:spPr>
          <p:txBody>
            <a:bodyPr wrap="square" lIns="0" tIns="0" rIns="0" bIns="0" rtlCol="0"/>
            <a:lstStyle/>
            <a:p>
              <a:endParaRPr/>
            </a:p>
          </p:txBody>
        </p:sp>
        <p:sp>
          <p:nvSpPr>
            <p:cNvPr id="18" name="object 18"/>
            <p:cNvSpPr/>
            <p:nvPr/>
          </p:nvSpPr>
          <p:spPr>
            <a:xfrm>
              <a:off x="14236786" y="4524243"/>
              <a:ext cx="694690" cy="688975"/>
            </a:xfrm>
            <a:custGeom>
              <a:avLst/>
              <a:gdLst/>
              <a:ahLst/>
              <a:cxnLst/>
              <a:rect l="l" t="t" r="r" b="b"/>
              <a:pathLst>
                <a:path w="694690" h="688975">
                  <a:moveTo>
                    <a:pt x="694547" y="688383"/>
                  </a:moveTo>
                  <a:lnTo>
                    <a:pt x="0" y="688383"/>
                  </a:lnTo>
                  <a:lnTo>
                    <a:pt x="0" y="0"/>
                  </a:lnTo>
                  <a:lnTo>
                    <a:pt x="694547" y="0"/>
                  </a:lnTo>
                  <a:lnTo>
                    <a:pt x="694547" y="688383"/>
                  </a:lnTo>
                  <a:close/>
                </a:path>
              </a:pathLst>
            </a:custGeom>
            <a:solidFill>
              <a:srgbClr val="12D5C2"/>
            </a:solidFill>
          </p:spPr>
          <p:txBody>
            <a:bodyPr wrap="square" lIns="0" tIns="0" rIns="0" bIns="0" rtlCol="0"/>
            <a:lstStyle/>
            <a:p>
              <a:endParaRPr/>
            </a:p>
          </p:txBody>
        </p:sp>
        <p:sp>
          <p:nvSpPr>
            <p:cNvPr id="19" name="object 19"/>
            <p:cNvSpPr/>
            <p:nvPr/>
          </p:nvSpPr>
          <p:spPr>
            <a:xfrm>
              <a:off x="15066505" y="4602258"/>
              <a:ext cx="1374140" cy="549910"/>
            </a:xfrm>
            <a:custGeom>
              <a:avLst/>
              <a:gdLst/>
              <a:ahLst/>
              <a:cxnLst/>
              <a:rect l="l" t="t" r="r" b="b"/>
              <a:pathLst>
                <a:path w="1374140" h="549910">
                  <a:moveTo>
                    <a:pt x="728783" y="549548"/>
                  </a:moveTo>
                  <a:lnTo>
                    <a:pt x="45562" y="549548"/>
                  </a:lnTo>
                  <a:lnTo>
                    <a:pt x="27826" y="545973"/>
                  </a:lnTo>
                  <a:lnTo>
                    <a:pt x="13344" y="536222"/>
                  </a:lnTo>
                  <a:lnTo>
                    <a:pt x="3580" y="521760"/>
                  </a:lnTo>
                  <a:lnTo>
                    <a:pt x="0" y="504052"/>
                  </a:lnTo>
                  <a:lnTo>
                    <a:pt x="3450" y="486646"/>
                  </a:lnTo>
                  <a:lnTo>
                    <a:pt x="12881" y="472335"/>
                  </a:lnTo>
                  <a:lnTo>
                    <a:pt x="26906" y="462508"/>
                  </a:lnTo>
                  <a:lnTo>
                    <a:pt x="44143" y="458555"/>
                  </a:lnTo>
                  <a:lnTo>
                    <a:pt x="45562" y="458525"/>
                  </a:lnTo>
                  <a:lnTo>
                    <a:pt x="727364" y="458525"/>
                  </a:lnTo>
                  <a:lnTo>
                    <a:pt x="745100" y="462105"/>
                  </a:lnTo>
                  <a:lnTo>
                    <a:pt x="759584" y="471866"/>
                  </a:lnTo>
                  <a:lnTo>
                    <a:pt x="769349" y="486338"/>
                  </a:lnTo>
                  <a:lnTo>
                    <a:pt x="772930" y="504052"/>
                  </a:lnTo>
                  <a:lnTo>
                    <a:pt x="769478" y="521453"/>
                  </a:lnTo>
                  <a:lnTo>
                    <a:pt x="760047" y="535757"/>
                  </a:lnTo>
                  <a:lnTo>
                    <a:pt x="746021" y="545582"/>
                  </a:lnTo>
                  <a:lnTo>
                    <a:pt x="728783" y="549548"/>
                  </a:lnTo>
                  <a:close/>
                </a:path>
                <a:path w="1374140" h="549910">
                  <a:moveTo>
                    <a:pt x="1024856" y="320293"/>
                  </a:moveTo>
                  <a:lnTo>
                    <a:pt x="45562" y="320293"/>
                  </a:lnTo>
                  <a:lnTo>
                    <a:pt x="27826" y="316717"/>
                  </a:lnTo>
                  <a:lnTo>
                    <a:pt x="13344" y="306963"/>
                  </a:lnTo>
                  <a:lnTo>
                    <a:pt x="3580" y="292492"/>
                  </a:lnTo>
                  <a:lnTo>
                    <a:pt x="0" y="274767"/>
                  </a:lnTo>
                  <a:lnTo>
                    <a:pt x="3450" y="257368"/>
                  </a:lnTo>
                  <a:lnTo>
                    <a:pt x="12881" y="243066"/>
                  </a:lnTo>
                  <a:lnTo>
                    <a:pt x="26906" y="233244"/>
                  </a:lnTo>
                  <a:lnTo>
                    <a:pt x="44143" y="229287"/>
                  </a:lnTo>
                  <a:lnTo>
                    <a:pt x="45562" y="229267"/>
                  </a:lnTo>
                  <a:lnTo>
                    <a:pt x="1024856" y="229267"/>
                  </a:lnTo>
                  <a:lnTo>
                    <a:pt x="1042592" y="232843"/>
                  </a:lnTo>
                  <a:lnTo>
                    <a:pt x="1057076" y="242596"/>
                  </a:lnTo>
                  <a:lnTo>
                    <a:pt x="1066841" y="257059"/>
                  </a:lnTo>
                  <a:lnTo>
                    <a:pt x="1070422" y="274767"/>
                  </a:lnTo>
                  <a:lnTo>
                    <a:pt x="1066970" y="292184"/>
                  </a:lnTo>
                  <a:lnTo>
                    <a:pt x="1057539" y="306494"/>
                  </a:lnTo>
                  <a:lnTo>
                    <a:pt x="1043512" y="316314"/>
                  </a:lnTo>
                  <a:lnTo>
                    <a:pt x="1026275" y="320263"/>
                  </a:lnTo>
                  <a:lnTo>
                    <a:pt x="1024856" y="320293"/>
                  </a:lnTo>
                  <a:close/>
                </a:path>
                <a:path w="1374140" h="549910">
                  <a:moveTo>
                    <a:pt x="1328463" y="91026"/>
                  </a:moveTo>
                  <a:lnTo>
                    <a:pt x="45562" y="91026"/>
                  </a:lnTo>
                  <a:lnTo>
                    <a:pt x="27826" y="87449"/>
                  </a:lnTo>
                  <a:lnTo>
                    <a:pt x="13344" y="77695"/>
                  </a:lnTo>
                  <a:lnTo>
                    <a:pt x="3580" y="63229"/>
                  </a:lnTo>
                  <a:lnTo>
                    <a:pt x="0" y="45514"/>
                  </a:lnTo>
                  <a:lnTo>
                    <a:pt x="3450" y="28106"/>
                  </a:lnTo>
                  <a:lnTo>
                    <a:pt x="12881" y="13799"/>
                  </a:lnTo>
                  <a:lnTo>
                    <a:pt x="26906" y="3977"/>
                  </a:lnTo>
                  <a:lnTo>
                    <a:pt x="44143" y="20"/>
                  </a:lnTo>
                  <a:lnTo>
                    <a:pt x="45562" y="0"/>
                  </a:lnTo>
                  <a:lnTo>
                    <a:pt x="1328463" y="0"/>
                  </a:lnTo>
                  <a:lnTo>
                    <a:pt x="1346199" y="3576"/>
                  </a:lnTo>
                  <a:lnTo>
                    <a:pt x="1360683" y="13330"/>
                  </a:lnTo>
                  <a:lnTo>
                    <a:pt x="1370448" y="27798"/>
                  </a:lnTo>
                  <a:lnTo>
                    <a:pt x="1374029" y="45514"/>
                  </a:lnTo>
                  <a:lnTo>
                    <a:pt x="1370577" y="62921"/>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20" name="object 20"/>
            <p:cNvSpPr/>
            <p:nvPr/>
          </p:nvSpPr>
          <p:spPr>
            <a:xfrm>
              <a:off x="13992409" y="5764286"/>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55288"/>
              </a:srgbClr>
            </a:solidFill>
          </p:spPr>
          <p:txBody>
            <a:bodyPr wrap="square" lIns="0" tIns="0" rIns="0" bIns="0" rtlCol="0"/>
            <a:lstStyle/>
            <a:p>
              <a:endParaRPr/>
            </a:p>
          </p:txBody>
        </p:sp>
        <p:sp>
          <p:nvSpPr>
            <p:cNvPr id="21" name="object 21"/>
            <p:cNvSpPr/>
            <p:nvPr/>
          </p:nvSpPr>
          <p:spPr>
            <a:xfrm>
              <a:off x="13981021" y="5752919"/>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55288"/>
              </a:srgbClr>
            </a:solidFill>
          </p:spPr>
          <p:txBody>
            <a:bodyPr wrap="square" lIns="0" tIns="0" rIns="0" bIns="0" rtlCol="0"/>
            <a:lstStyle/>
            <a:p>
              <a:endParaRPr/>
            </a:p>
          </p:txBody>
        </p:sp>
        <p:sp>
          <p:nvSpPr>
            <p:cNvPr id="22" name="object 22"/>
            <p:cNvSpPr/>
            <p:nvPr/>
          </p:nvSpPr>
          <p:spPr>
            <a:xfrm>
              <a:off x="14236786" y="5991711"/>
              <a:ext cx="694690" cy="688975"/>
            </a:xfrm>
            <a:custGeom>
              <a:avLst/>
              <a:gdLst/>
              <a:ahLst/>
              <a:cxnLst/>
              <a:rect l="l" t="t" r="r" b="b"/>
              <a:pathLst>
                <a:path w="694690" h="688975">
                  <a:moveTo>
                    <a:pt x="694547" y="688386"/>
                  </a:moveTo>
                  <a:lnTo>
                    <a:pt x="0" y="688386"/>
                  </a:lnTo>
                  <a:lnTo>
                    <a:pt x="0" y="0"/>
                  </a:lnTo>
                  <a:lnTo>
                    <a:pt x="694547" y="0"/>
                  </a:lnTo>
                  <a:lnTo>
                    <a:pt x="694547" y="688386"/>
                  </a:lnTo>
                  <a:close/>
                </a:path>
              </a:pathLst>
            </a:custGeom>
            <a:solidFill>
              <a:srgbClr val="6FDEE4">
                <a:alpha val="55288"/>
              </a:srgbClr>
            </a:solidFill>
          </p:spPr>
          <p:txBody>
            <a:bodyPr wrap="square" lIns="0" tIns="0" rIns="0" bIns="0" rtlCol="0"/>
            <a:lstStyle/>
            <a:p>
              <a:endParaRPr/>
            </a:p>
          </p:txBody>
        </p:sp>
        <p:sp>
          <p:nvSpPr>
            <p:cNvPr id="23" name="object 23"/>
            <p:cNvSpPr/>
            <p:nvPr/>
          </p:nvSpPr>
          <p:spPr>
            <a:xfrm>
              <a:off x="15066505" y="6069714"/>
              <a:ext cx="1374140" cy="549910"/>
            </a:xfrm>
            <a:custGeom>
              <a:avLst/>
              <a:gdLst/>
              <a:ahLst/>
              <a:cxnLst/>
              <a:rect l="l" t="t" r="r" b="b"/>
              <a:pathLst>
                <a:path w="1374140" h="549909">
                  <a:moveTo>
                    <a:pt x="728783" y="549563"/>
                  </a:moveTo>
                  <a:lnTo>
                    <a:pt x="45562" y="549563"/>
                  </a:lnTo>
                  <a:lnTo>
                    <a:pt x="27826" y="545987"/>
                  </a:lnTo>
                  <a:lnTo>
                    <a:pt x="13344" y="536237"/>
                  </a:lnTo>
                  <a:lnTo>
                    <a:pt x="3580" y="521775"/>
                  </a:lnTo>
                  <a:lnTo>
                    <a:pt x="0" y="504066"/>
                  </a:lnTo>
                  <a:lnTo>
                    <a:pt x="3450" y="486661"/>
                  </a:lnTo>
                  <a:lnTo>
                    <a:pt x="12881" y="472350"/>
                  </a:lnTo>
                  <a:lnTo>
                    <a:pt x="26906" y="462523"/>
                  </a:lnTo>
                  <a:lnTo>
                    <a:pt x="44143" y="458570"/>
                  </a:lnTo>
                  <a:lnTo>
                    <a:pt x="45562" y="458540"/>
                  </a:lnTo>
                  <a:lnTo>
                    <a:pt x="727364" y="458540"/>
                  </a:lnTo>
                  <a:lnTo>
                    <a:pt x="745100" y="462120"/>
                  </a:lnTo>
                  <a:lnTo>
                    <a:pt x="759584" y="471881"/>
                  </a:lnTo>
                  <a:lnTo>
                    <a:pt x="769349" y="486353"/>
                  </a:lnTo>
                  <a:lnTo>
                    <a:pt x="772930" y="504066"/>
                  </a:lnTo>
                  <a:lnTo>
                    <a:pt x="769478" y="521468"/>
                  </a:lnTo>
                  <a:lnTo>
                    <a:pt x="760047" y="535772"/>
                  </a:lnTo>
                  <a:lnTo>
                    <a:pt x="746021" y="545597"/>
                  </a:lnTo>
                  <a:lnTo>
                    <a:pt x="728783" y="549563"/>
                  </a:lnTo>
                  <a:close/>
                </a:path>
                <a:path w="1374140" h="549909">
                  <a:moveTo>
                    <a:pt x="1024856" y="320308"/>
                  </a:moveTo>
                  <a:lnTo>
                    <a:pt x="45562" y="320308"/>
                  </a:lnTo>
                  <a:lnTo>
                    <a:pt x="27826" y="316732"/>
                  </a:lnTo>
                  <a:lnTo>
                    <a:pt x="13344" y="306977"/>
                  </a:lnTo>
                  <a:lnTo>
                    <a:pt x="3580" y="292507"/>
                  </a:lnTo>
                  <a:lnTo>
                    <a:pt x="0" y="274781"/>
                  </a:lnTo>
                  <a:lnTo>
                    <a:pt x="3450" y="257380"/>
                  </a:lnTo>
                  <a:lnTo>
                    <a:pt x="12881" y="243080"/>
                  </a:lnTo>
                  <a:lnTo>
                    <a:pt x="26906" y="233263"/>
                  </a:lnTo>
                  <a:lnTo>
                    <a:pt x="44143" y="229314"/>
                  </a:lnTo>
                  <a:lnTo>
                    <a:pt x="45562" y="229285"/>
                  </a:lnTo>
                  <a:lnTo>
                    <a:pt x="1024856" y="229285"/>
                  </a:lnTo>
                  <a:lnTo>
                    <a:pt x="1042592" y="232860"/>
                  </a:lnTo>
                  <a:lnTo>
                    <a:pt x="1057076" y="242611"/>
                  </a:lnTo>
                  <a:lnTo>
                    <a:pt x="1066841" y="257073"/>
                  </a:lnTo>
                  <a:lnTo>
                    <a:pt x="1070422" y="274781"/>
                  </a:lnTo>
                  <a:lnTo>
                    <a:pt x="1066970" y="292199"/>
                  </a:lnTo>
                  <a:lnTo>
                    <a:pt x="1057539" y="306509"/>
                  </a:lnTo>
                  <a:lnTo>
                    <a:pt x="1043512" y="316329"/>
                  </a:lnTo>
                  <a:lnTo>
                    <a:pt x="1026275" y="320278"/>
                  </a:lnTo>
                  <a:lnTo>
                    <a:pt x="1024856" y="320308"/>
                  </a:lnTo>
                  <a:close/>
                </a:path>
                <a:path w="1374140" h="549909">
                  <a:moveTo>
                    <a:pt x="1328463" y="91052"/>
                  </a:moveTo>
                  <a:lnTo>
                    <a:pt x="45562" y="91052"/>
                  </a:lnTo>
                  <a:lnTo>
                    <a:pt x="27826" y="87472"/>
                  </a:lnTo>
                  <a:lnTo>
                    <a:pt x="13344" y="77711"/>
                  </a:lnTo>
                  <a:lnTo>
                    <a:pt x="3580" y="63239"/>
                  </a:lnTo>
                  <a:lnTo>
                    <a:pt x="0" y="45526"/>
                  </a:lnTo>
                  <a:lnTo>
                    <a:pt x="3450" y="28125"/>
                  </a:lnTo>
                  <a:lnTo>
                    <a:pt x="12881" y="13821"/>
                  </a:lnTo>
                  <a:lnTo>
                    <a:pt x="26906" y="3995"/>
                  </a:lnTo>
                  <a:lnTo>
                    <a:pt x="44143" y="29"/>
                  </a:lnTo>
                  <a:lnTo>
                    <a:pt x="45562" y="0"/>
                  </a:lnTo>
                  <a:lnTo>
                    <a:pt x="1328463" y="0"/>
                  </a:lnTo>
                  <a:lnTo>
                    <a:pt x="1346199" y="3580"/>
                  </a:lnTo>
                  <a:lnTo>
                    <a:pt x="1360683" y="13341"/>
                  </a:lnTo>
                  <a:lnTo>
                    <a:pt x="1370448" y="27813"/>
                  </a:lnTo>
                  <a:lnTo>
                    <a:pt x="1374029" y="45526"/>
                  </a:lnTo>
                  <a:lnTo>
                    <a:pt x="1370577" y="62931"/>
                  </a:lnTo>
                  <a:lnTo>
                    <a:pt x="1361146" y="77242"/>
                  </a:lnTo>
                  <a:lnTo>
                    <a:pt x="1347121" y="87069"/>
                  </a:lnTo>
                  <a:lnTo>
                    <a:pt x="1329885" y="91023"/>
                  </a:lnTo>
                  <a:lnTo>
                    <a:pt x="1328463" y="91052"/>
                  </a:lnTo>
                  <a:close/>
                </a:path>
              </a:pathLst>
            </a:custGeom>
            <a:solidFill>
              <a:srgbClr val="D3E2F1">
                <a:alpha val="55288"/>
              </a:srgbClr>
            </a:solidFill>
          </p:spPr>
          <p:txBody>
            <a:bodyPr wrap="square" lIns="0" tIns="0" rIns="0" bIns="0" rtlCol="0"/>
            <a:lstStyle/>
            <a:p>
              <a:endParaRPr/>
            </a:p>
          </p:txBody>
        </p:sp>
        <p:sp>
          <p:nvSpPr>
            <p:cNvPr id="24" name="object 24"/>
            <p:cNvSpPr/>
            <p:nvPr/>
          </p:nvSpPr>
          <p:spPr>
            <a:xfrm>
              <a:off x="13992409" y="7231757"/>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16079"/>
              </a:srgbClr>
            </a:solidFill>
          </p:spPr>
          <p:txBody>
            <a:bodyPr wrap="square" lIns="0" tIns="0" rIns="0" bIns="0" rtlCol="0"/>
            <a:lstStyle/>
            <a:p>
              <a:endParaRPr/>
            </a:p>
          </p:txBody>
        </p:sp>
        <p:sp>
          <p:nvSpPr>
            <p:cNvPr id="25" name="object 25"/>
            <p:cNvSpPr/>
            <p:nvPr/>
          </p:nvSpPr>
          <p:spPr>
            <a:xfrm>
              <a:off x="13981021" y="7220390"/>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16079"/>
              </a:srgbClr>
            </a:solidFill>
          </p:spPr>
          <p:txBody>
            <a:bodyPr wrap="square" lIns="0" tIns="0" rIns="0" bIns="0" rtlCol="0"/>
            <a:lstStyle/>
            <a:p>
              <a:endParaRPr/>
            </a:p>
          </p:txBody>
        </p:sp>
        <p:sp>
          <p:nvSpPr>
            <p:cNvPr id="26" name="object 26"/>
            <p:cNvSpPr/>
            <p:nvPr/>
          </p:nvSpPr>
          <p:spPr>
            <a:xfrm>
              <a:off x="15066505" y="7537215"/>
              <a:ext cx="1374140" cy="549910"/>
            </a:xfrm>
            <a:custGeom>
              <a:avLst/>
              <a:gdLst/>
              <a:ahLst/>
              <a:cxnLst/>
              <a:rect l="l" t="t" r="r" b="b"/>
              <a:pathLst>
                <a:path w="1374140" h="549909">
                  <a:moveTo>
                    <a:pt x="727364" y="549563"/>
                  </a:moveTo>
                  <a:lnTo>
                    <a:pt x="45562" y="549563"/>
                  </a:lnTo>
                  <a:lnTo>
                    <a:pt x="27826" y="545983"/>
                  </a:lnTo>
                  <a:lnTo>
                    <a:pt x="13344" y="536222"/>
                  </a:lnTo>
                  <a:lnTo>
                    <a:pt x="3580" y="521750"/>
                  </a:lnTo>
                  <a:lnTo>
                    <a:pt x="0" y="504037"/>
                  </a:lnTo>
                  <a:lnTo>
                    <a:pt x="3450" y="486631"/>
                  </a:lnTo>
                  <a:lnTo>
                    <a:pt x="12881" y="472320"/>
                  </a:lnTo>
                  <a:lnTo>
                    <a:pt x="26906" y="462493"/>
                  </a:lnTo>
                  <a:lnTo>
                    <a:pt x="44143" y="458540"/>
                  </a:lnTo>
                  <a:lnTo>
                    <a:pt x="45562" y="458510"/>
                  </a:lnTo>
                  <a:lnTo>
                    <a:pt x="727364" y="458510"/>
                  </a:lnTo>
                  <a:lnTo>
                    <a:pt x="745100" y="462091"/>
                  </a:lnTo>
                  <a:lnTo>
                    <a:pt x="759584" y="471852"/>
                  </a:lnTo>
                  <a:lnTo>
                    <a:pt x="769349" y="486324"/>
                  </a:lnTo>
                  <a:lnTo>
                    <a:pt x="772930" y="504037"/>
                  </a:lnTo>
                  <a:lnTo>
                    <a:pt x="769478" y="521438"/>
                  </a:lnTo>
                  <a:lnTo>
                    <a:pt x="760047" y="535742"/>
                  </a:lnTo>
                  <a:lnTo>
                    <a:pt x="746021" y="545568"/>
                  </a:lnTo>
                  <a:lnTo>
                    <a:pt x="728783" y="549534"/>
                  </a:lnTo>
                  <a:lnTo>
                    <a:pt x="727364" y="549563"/>
                  </a:lnTo>
                  <a:close/>
                </a:path>
                <a:path w="1374140" h="549909">
                  <a:moveTo>
                    <a:pt x="1024856" y="320278"/>
                  </a:moveTo>
                  <a:lnTo>
                    <a:pt x="45562" y="320278"/>
                  </a:lnTo>
                  <a:lnTo>
                    <a:pt x="27826" y="316702"/>
                  </a:lnTo>
                  <a:lnTo>
                    <a:pt x="13344" y="306952"/>
                  </a:lnTo>
                  <a:lnTo>
                    <a:pt x="3580" y="292490"/>
                  </a:lnTo>
                  <a:lnTo>
                    <a:pt x="0" y="274781"/>
                  </a:lnTo>
                  <a:lnTo>
                    <a:pt x="3450" y="257363"/>
                  </a:lnTo>
                  <a:lnTo>
                    <a:pt x="12881" y="243054"/>
                  </a:lnTo>
                  <a:lnTo>
                    <a:pt x="26906" y="233234"/>
                  </a:lnTo>
                  <a:lnTo>
                    <a:pt x="44143" y="229285"/>
                  </a:lnTo>
                  <a:lnTo>
                    <a:pt x="45562" y="229255"/>
                  </a:lnTo>
                  <a:lnTo>
                    <a:pt x="1024856" y="229255"/>
                  </a:lnTo>
                  <a:lnTo>
                    <a:pt x="1042592" y="232831"/>
                  </a:lnTo>
                  <a:lnTo>
                    <a:pt x="1057076" y="242585"/>
                  </a:lnTo>
                  <a:lnTo>
                    <a:pt x="1066841" y="257056"/>
                  </a:lnTo>
                  <a:lnTo>
                    <a:pt x="1070422" y="274781"/>
                  </a:lnTo>
                  <a:lnTo>
                    <a:pt x="1066970" y="292182"/>
                  </a:lnTo>
                  <a:lnTo>
                    <a:pt x="1057539" y="306483"/>
                  </a:lnTo>
                  <a:lnTo>
                    <a:pt x="1043512" y="316300"/>
                  </a:lnTo>
                  <a:lnTo>
                    <a:pt x="1026275" y="320249"/>
                  </a:lnTo>
                  <a:lnTo>
                    <a:pt x="1024856" y="320278"/>
                  </a:lnTo>
                  <a:close/>
                </a:path>
                <a:path w="1374140" h="549909">
                  <a:moveTo>
                    <a:pt x="1328463" y="91023"/>
                  </a:moveTo>
                  <a:lnTo>
                    <a:pt x="45562" y="91023"/>
                  </a:lnTo>
                  <a:lnTo>
                    <a:pt x="27826" y="87442"/>
                  </a:lnTo>
                  <a:lnTo>
                    <a:pt x="13344" y="77681"/>
                  </a:lnTo>
                  <a:lnTo>
                    <a:pt x="3580" y="63209"/>
                  </a:lnTo>
                  <a:lnTo>
                    <a:pt x="0" y="45496"/>
                  </a:lnTo>
                  <a:lnTo>
                    <a:pt x="3450" y="28095"/>
                  </a:lnTo>
                  <a:lnTo>
                    <a:pt x="12881" y="13791"/>
                  </a:lnTo>
                  <a:lnTo>
                    <a:pt x="26906" y="3965"/>
                  </a:lnTo>
                  <a:lnTo>
                    <a:pt x="44143" y="0"/>
                  </a:lnTo>
                  <a:lnTo>
                    <a:pt x="1328463" y="0"/>
                  </a:lnTo>
                  <a:lnTo>
                    <a:pt x="1346199" y="3575"/>
                  </a:lnTo>
                  <a:lnTo>
                    <a:pt x="1360683" y="13326"/>
                  </a:lnTo>
                  <a:lnTo>
                    <a:pt x="1370448" y="27788"/>
                  </a:lnTo>
                  <a:lnTo>
                    <a:pt x="1374029" y="45496"/>
                  </a:lnTo>
                  <a:lnTo>
                    <a:pt x="1370577" y="62902"/>
                  </a:lnTo>
                  <a:lnTo>
                    <a:pt x="1361146" y="77213"/>
                  </a:lnTo>
                  <a:lnTo>
                    <a:pt x="1347121" y="87040"/>
                  </a:lnTo>
                  <a:lnTo>
                    <a:pt x="1329885" y="90993"/>
                  </a:lnTo>
                  <a:lnTo>
                    <a:pt x="1328463" y="91023"/>
                  </a:lnTo>
                  <a:close/>
                </a:path>
              </a:pathLst>
            </a:custGeom>
            <a:solidFill>
              <a:srgbClr val="D3E2F1">
                <a:alpha val="16079"/>
              </a:srgbClr>
            </a:solidFill>
          </p:spPr>
          <p:txBody>
            <a:bodyPr wrap="square" lIns="0" tIns="0" rIns="0" bIns="0" rtlCol="0"/>
            <a:lstStyle/>
            <a:p>
              <a:endParaRPr/>
            </a:p>
          </p:txBody>
        </p:sp>
        <p:sp>
          <p:nvSpPr>
            <p:cNvPr id="27" name="object 27"/>
            <p:cNvSpPr/>
            <p:nvPr/>
          </p:nvSpPr>
          <p:spPr>
            <a:xfrm>
              <a:off x="12044186" y="5419824"/>
              <a:ext cx="2887147" cy="3175239"/>
            </a:xfrm>
            <a:prstGeom prst="rect">
              <a:avLst/>
            </a:prstGeom>
            <a:blipFill>
              <a:blip r:embed="rId3" cstate="print"/>
              <a:stretch>
                <a:fillRect/>
              </a:stretch>
            </a:blipFill>
          </p:spPr>
          <p:txBody>
            <a:bodyPr wrap="square" lIns="0" tIns="0" rIns="0" bIns="0" rtlCol="0"/>
            <a:lstStyle/>
            <a:p>
              <a:endParaRPr/>
            </a:p>
          </p:txBody>
        </p:sp>
        <p:sp>
          <p:nvSpPr>
            <p:cNvPr id="28" name="object 28"/>
            <p:cNvSpPr/>
            <p:nvPr/>
          </p:nvSpPr>
          <p:spPr>
            <a:xfrm>
              <a:off x="9747210" y="8987309"/>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29" name="object 29"/>
            <p:cNvSpPr/>
            <p:nvPr/>
          </p:nvSpPr>
          <p:spPr>
            <a:xfrm>
              <a:off x="9734303" y="8974183"/>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30" name="object 30"/>
            <p:cNvSpPr/>
            <p:nvPr/>
          </p:nvSpPr>
          <p:spPr>
            <a:xfrm>
              <a:off x="9539403" y="8440745"/>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31" name="object 31"/>
            <p:cNvSpPr/>
            <p:nvPr/>
          </p:nvSpPr>
          <p:spPr>
            <a:xfrm>
              <a:off x="9485376" y="8438283"/>
              <a:ext cx="68580" cy="1070610"/>
            </a:xfrm>
            <a:custGeom>
              <a:avLst/>
              <a:gdLst/>
              <a:ahLst/>
              <a:cxnLst/>
              <a:rect l="l" t="t" r="r" b="b"/>
              <a:pathLst>
                <a:path w="68579" h="1070609">
                  <a:moveTo>
                    <a:pt x="27680" y="1070175"/>
                  </a:moveTo>
                  <a:lnTo>
                    <a:pt x="37744" y="1070175"/>
                  </a:lnTo>
                  <a:lnTo>
                    <a:pt x="49574" y="1067788"/>
                  </a:lnTo>
                  <a:lnTo>
                    <a:pt x="59235" y="1061282"/>
                  </a:lnTo>
                  <a:lnTo>
                    <a:pt x="65749" y="1051631"/>
                  </a:lnTo>
                  <a:lnTo>
                    <a:pt x="68137" y="1039813"/>
                  </a:lnTo>
                  <a:lnTo>
                    <a:pt x="68137" y="30377"/>
                  </a:lnTo>
                  <a:lnTo>
                    <a:pt x="65749" y="18553"/>
                  </a:lnTo>
                  <a:lnTo>
                    <a:pt x="59235" y="8897"/>
                  </a:lnTo>
                  <a:lnTo>
                    <a:pt x="49574" y="2387"/>
                  </a:lnTo>
                  <a:lnTo>
                    <a:pt x="37744" y="0"/>
                  </a:lnTo>
                  <a:lnTo>
                    <a:pt x="27680" y="0"/>
                  </a:lnTo>
                  <a:lnTo>
                    <a:pt x="15849" y="2387"/>
                  </a:lnTo>
                  <a:lnTo>
                    <a:pt x="6188" y="8897"/>
                  </a:lnTo>
                  <a:lnTo>
                    <a:pt x="0" y="18071"/>
                  </a:lnTo>
                  <a:lnTo>
                    <a:pt x="0" y="1052112"/>
                  </a:lnTo>
                  <a:lnTo>
                    <a:pt x="6188" y="1061282"/>
                  </a:lnTo>
                  <a:lnTo>
                    <a:pt x="15849" y="1067788"/>
                  </a:lnTo>
                  <a:lnTo>
                    <a:pt x="27680" y="1070175"/>
                  </a:lnTo>
                  <a:close/>
                </a:path>
              </a:pathLst>
            </a:custGeom>
            <a:solidFill>
              <a:srgbClr val="131313"/>
            </a:solidFill>
          </p:spPr>
          <p:txBody>
            <a:bodyPr wrap="square" lIns="0" tIns="0" rIns="0" bIns="0" rtlCol="0"/>
            <a:lstStyle/>
            <a:p>
              <a:endParaRPr/>
            </a:p>
          </p:txBody>
        </p:sp>
        <p:sp>
          <p:nvSpPr>
            <p:cNvPr id="32" name="object 32"/>
            <p:cNvSpPr/>
            <p:nvPr/>
          </p:nvSpPr>
          <p:spPr>
            <a:xfrm>
              <a:off x="9708223" y="8656269"/>
              <a:ext cx="103042" cy="235547"/>
            </a:xfrm>
            <a:prstGeom prst="rect">
              <a:avLst/>
            </a:prstGeom>
            <a:blipFill>
              <a:blip r:embed="rId4" cstate="print"/>
              <a:stretch>
                <a:fillRect/>
              </a:stretch>
            </a:blipFill>
          </p:spPr>
          <p:txBody>
            <a:bodyPr wrap="square" lIns="0" tIns="0" rIns="0" bIns="0" rtlCol="0"/>
            <a:lstStyle/>
            <a:p>
              <a:endParaRPr/>
            </a:p>
          </p:txBody>
        </p:sp>
        <p:sp>
          <p:nvSpPr>
            <p:cNvPr id="33" name="object 33"/>
            <p:cNvSpPr/>
            <p:nvPr/>
          </p:nvSpPr>
          <p:spPr>
            <a:xfrm>
              <a:off x="10129018" y="8521831"/>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34" name="object 34"/>
            <p:cNvSpPr/>
            <p:nvPr/>
          </p:nvSpPr>
          <p:spPr>
            <a:xfrm>
              <a:off x="10246012" y="920095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35" name="object 35"/>
            <p:cNvSpPr/>
            <p:nvPr/>
          </p:nvSpPr>
          <p:spPr>
            <a:xfrm>
              <a:off x="11213440" y="886305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36" name="object 36"/>
            <p:cNvSpPr/>
            <p:nvPr/>
          </p:nvSpPr>
          <p:spPr>
            <a:xfrm>
              <a:off x="11200018" y="884836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37" name="object 37"/>
            <p:cNvSpPr/>
            <p:nvPr/>
          </p:nvSpPr>
          <p:spPr>
            <a:xfrm>
              <a:off x="10738829" y="917979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38" name="object 38"/>
            <p:cNvSpPr/>
            <p:nvPr/>
          </p:nvSpPr>
          <p:spPr>
            <a:xfrm>
              <a:off x="10736354" y="945665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39" name="object 39"/>
            <p:cNvSpPr/>
            <p:nvPr/>
          </p:nvSpPr>
          <p:spPr>
            <a:xfrm>
              <a:off x="10954593" y="9199177"/>
              <a:ext cx="235779" cy="102932"/>
            </a:xfrm>
            <a:prstGeom prst="rect">
              <a:avLst/>
            </a:prstGeom>
            <a:blipFill>
              <a:blip r:embed="rId5" cstate="print"/>
              <a:stretch>
                <a:fillRect/>
              </a:stretch>
            </a:blipFill>
          </p:spPr>
          <p:txBody>
            <a:bodyPr wrap="square" lIns="0" tIns="0" rIns="0" bIns="0" rtlCol="0"/>
            <a:lstStyle/>
            <a:p>
              <a:endParaRPr/>
            </a:p>
          </p:txBody>
        </p:sp>
        <p:sp>
          <p:nvSpPr>
            <p:cNvPr id="40" name="object 40"/>
            <p:cNvSpPr/>
            <p:nvPr/>
          </p:nvSpPr>
          <p:spPr>
            <a:xfrm>
              <a:off x="11323816" y="747929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41" name="object 41"/>
            <p:cNvSpPr/>
            <p:nvPr/>
          </p:nvSpPr>
          <p:spPr>
            <a:xfrm>
              <a:off x="11807249" y="792293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grpSp>
      <p:sp>
        <p:nvSpPr>
          <p:cNvPr id="42" name="object 42"/>
          <p:cNvSpPr txBox="1"/>
          <p:nvPr/>
        </p:nvSpPr>
        <p:spPr>
          <a:xfrm>
            <a:off x="492124" y="9569434"/>
            <a:ext cx="8702039" cy="359073"/>
          </a:xfrm>
          <a:prstGeom prst="rect">
            <a:avLst/>
          </a:prstGeom>
        </p:spPr>
        <p:txBody>
          <a:bodyPr vert="horz" wrap="square" lIns="0" tIns="12700" rIns="0" bIns="0" rtlCol="0">
            <a:spAutoFit/>
          </a:bodyPr>
          <a:lstStyle/>
          <a:p>
            <a:pPr marL="12700">
              <a:lnSpc>
                <a:spcPct val="100000"/>
              </a:lnSpc>
              <a:spcBef>
                <a:spcPts val="100"/>
              </a:spcBef>
            </a:pPr>
            <a:r>
              <a:rPr lang="en-PH" sz="2250" spc="-285" dirty="0">
                <a:solidFill>
                  <a:srgbClr val="131313"/>
                </a:solidFill>
                <a:latin typeface="Verdana"/>
                <a:cs typeface="Verdana"/>
              </a:rPr>
              <a:t>Information Technology Department</a:t>
            </a:r>
            <a:r>
              <a:rPr lang="en-PH" sz="2250" spc="-254" dirty="0">
                <a:solidFill>
                  <a:srgbClr val="131313"/>
                </a:solidFill>
                <a:latin typeface="Verdana"/>
                <a:cs typeface="Verdana"/>
              </a:rPr>
              <a:t>| College of Technologies</a:t>
            </a:r>
            <a:endParaRPr sz="2250" dirty="0">
              <a:latin typeface="Verdana"/>
              <a:cs typeface="Verdana"/>
            </a:endParaRPr>
          </a:p>
        </p:txBody>
      </p:sp>
      <p:sp>
        <p:nvSpPr>
          <p:cNvPr id="43" name="object 43"/>
          <p:cNvSpPr txBox="1">
            <a:spLocks noGrp="1"/>
          </p:cNvSpPr>
          <p:nvPr>
            <p:ph type="title"/>
          </p:nvPr>
        </p:nvSpPr>
        <p:spPr>
          <a:xfrm>
            <a:off x="692150" y="2908142"/>
            <a:ext cx="8173720" cy="955675"/>
          </a:xfrm>
          <a:prstGeom prst="rect">
            <a:avLst/>
          </a:prstGeom>
        </p:spPr>
        <p:txBody>
          <a:bodyPr vert="horz" wrap="square" lIns="0" tIns="12700" rIns="0" bIns="0" rtlCol="0">
            <a:spAutoFit/>
          </a:bodyPr>
          <a:lstStyle/>
          <a:p>
            <a:pPr marL="12700">
              <a:lnSpc>
                <a:spcPct val="100000"/>
              </a:lnSpc>
              <a:spcBef>
                <a:spcPts val="100"/>
              </a:spcBef>
            </a:pPr>
            <a:r>
              <a:rPr sz="6100" spc="290" dirty="0">
                <a:solidFill>
                  <a:srgbClr val="013CC6"/>
                </a:solidFill>
              </a:rPr>
              <a:t>HUMAN</a:t>
            </a:r>
            <a:r>
              <a:rPr sz="6050" spc="290" dirty="0">
                <a:solidFill>
                  <a:srgbClr val="013CC6"/>
                </a:solidFill>
                <a:latin typeface="Verdana"/>
                <a:cs typeface="Verdana"/>
              </a:rPr>
              <a:t>-</a:t>
            </a:r>
            <a:r>
              <a:rPr sz="6100" spc="290" dirty="0">
                <a:solidFill>
                  <a:srgbClr val="013CC6"/>
                </a:solidFill>
              </a:rPr>
              <a:t>COMPUTER</a:t>
            </a:r>
            <a:endParaRPr sz="6100">
              <a:latin typeface="Verdana"/>
              <a:cs typeface="Verdana"/>
            </a:endParaRPr>
          </a:p>
        </p:txBody>
      </p:sp>
      <p:sp>
        <p:nvSpPr>
          <p:cNvPr id="44" name="object 44"/>
          <p:cNvSpPr txBox="1"/>
          <p:nvPr/>
        </p:nvSpPr>
        <p:spPr>
          <a:xfrm>
            <a:off x="692150" y="4406519"/>
            <a:ext cx="8702040" cy="1420495"/>
          </a:xfrm>
          <a:prstGeom prst="rect">
            <a:avLst/>
          </a:prstGeom>
        </p:spPr>
        <p:txBody>
          <a:bodyPr vert="horz" wrap="square" lIns="0" tIns="12700" rIns="0" bIns="0" rtlCol="0">
            <a:spAutoFit/>
          </a:bodyPr>
          <a:lstStyle/>
          <a:p>
            <a:pPr marL="12700">
              <a:lnSpc>
                <a:spcPct val="100000"/>
              </a:lnSpc>
              <a:spcBef>
                <a:spcPts val="100"/>
              </a:spcBef>
            </a:pPr>
            <a:r>
              <a:rPr sz="9150" spc="760" dirty="0">
                <a:solidFill>
                  <a:srgbClr val="FF5C18"/>
                </a:solidFill>
                <a:latin typeface="Arial"/>
                <a:cs typeface="Arial"/>
              </a:rPr>
              <a:t>I</a:t>
            </a:r>
            <a:r>
              <a:rPr sz="9150" spc="1095" dirty="0">
                <a:solidFill>
                  <a:srgbClr val="FF5C18"/>
                </a:solidFill>
                <a:latin typeface="Arial"/>
                <a:cs typeface="Arial"/>
              </a:rPr>
              <a:t>NT</a:t>
            </a:r>
            <a:r>
              <a:rPr sz="9150" spc="105" dirty="0">
                <a:solidFill>
                  <a:srgbClr val="FF5C18"/>
                </a:solidFill>
                <a:latin typeface="Arial"/>
                <a:cs typeface="Arial"/>
              </a:rPr>
              <a:t>E</a:t>
            </a:r>
            <a:r>
              <a:rPr sz="9150" spc="480" dirty="0">
                <a:solidFill>
                  <a:srgbClr val="FF5C18"/>
                </a:solidFill>
                <a:latin typeface="Arial"/>
                <a:cs typeface="Arial"/>
              </a:rPr>
              <a:t>R</a:t>
            </a:r>
            <a:r>
              <a:rPr sz="9150" spc="160" dirty="0">
                <a:solidFill>
                  <a:srgbClr val="FF5C18"/>
                </a:solidFill>
                <a:latin typeface="Arial"/>
                <a:cs typeface="Arial"/>
              </a:rPr>
              <a:t>A</a:t>
            </a:r>
            <a:r>
              <a:rPr sz="9150" spc="-150" dirty="0">
                <a:solidFill>
                  <a:srgbClr val="FF5C18"/>
                </a:solidFill>
                <a:latin typeface="Arial"/>
                <a:cs typeface="Arial"/>
              </a:rPr>
              <a:t>C</a:t>
            </a:r>
            <a:r>
              <a:rPr sz="9150" spc="1140" dirty="0">
                <a:solidFill>
                  <a:srgbClr val="FF5C18"/>
                </a:solidFill>
                <a:latin typeface="Arial"/>
                <a:cs typeface="Arial"/>
              </a:rPr>
              <a:t>T</a:t>
            </a:r>
            <a:r>
              <a:rPr sz="9150" spc="490" dirty="0">
                <a:solidFill>
                  <a:srgbClr val="FF5C18"/>
                </a:solidFill>
                <a:latin typeface="Arial"/>
                <a:cs typeface="Arial"/>
              </a:rPr>
              <a:t>I</a:t>
            </a:r>
            <a:r>
              <a:rPr sz="9150" spc="-305" dirty="0">
                <a:solidFill>
                  <a:srgbClr val="FF5C18"/>
                </a:solidFill>
                <a:latin typeface="Arial"/>
                <a:cs typeface="Arial"/>
              </a:rPr>
              <a:t>O</a:t>
            </a:r>
            <a:r>
              <a:rPr sz="9150" spc="1410" dirty="0">
                <a:solidFill>
                  <a:srgbClr val="FF5C18"/>
                </a:solidFill>
                <a:latin typeface="Arial"/>
                <a:cs typeface="Arial"/>
              </a:rPr>
              <a:t>N</a:t>
            </a:r>
            <a:endParaRPr sz="9150" dirty="0">
              <a:latin typeface="Arial"/>
              <a:cs typeface="Arial"/>
            </a:endParaRPr>
          </a:p>
        </p:txBody>
      </p:sp>
      <p:grpSp>
        <p:nvGrpSpPr>
          <p:cNvPr id="45" name="object 45"/>
          <p:cNvGrpSpPr/>
          <p:nvPr/>
        </p:nvGrpSpPr>
        <p:grpSpPr>
          <a:xfrm>
            <a:off x="704850" y="3933840"/>
            <a:ext cx="7992109" cy="38100"/>
            <a:chOff x="704850" y="3933840"/>
            <a:chExt cx="7992109" cy="38100"/>
          </a:xfrm>
        </p:grpSpPr>
        <p:sp>
          <p:nvSpPr>
            <p:cNvPr id="46" name="object 46"/>
            <p:cNvSpPr/>
            <p:nvPr/>
          </p:nvSpPr>
          <p:spPr>
            <a:xfrm>
              <a:off x="704850" y="3952889"/>
              <a:ext cx="7992109" cy="0"/>
            </a:xfrm>
            <a:custGeom>
              <a:avLst/>
              <a:gdLst/>
              <a:ahLst/>
              <a:cxnLst/>
              <a:rect l="l" t="t" r="r" b="b"/>
              <a:pathLst>
                <a:path w="7992109">
                  <a:moveTo>
                    <a:pt x="7991484" y="0"/>
                  </a:moveTo>
                  <a:lnTo>
                    <a:pt x="0" y="0"/>
                  </a:lnTo>
                </a:path>
              </a:pathLst>
            </a:custGeom>
            <a:solidFill>
              <a:srgbClr val="131313"/>
            </a:solidFill>
          </p:spPr>
          <p:txBody>
            <a:bodyPr wrap="square" lIns="0" tIns="0" rIns="0" bIns="0" rtlCol="0"/>
            <a:lstStyle/>
            <a:p>
              <a:endParaRPr/>
            </a:p>
          </p:txBody>
        </p:sp>
        <p:sp>
          <p:nvSpPr>
            <p:cNvPr id="47" name="object 47"/>
            <p:cNvSpPr/>
            <p:nvPr/>
          </p:nvSpPr>
          <p:spPr>
            <a:xfrm>
              <a:off x="704850" y="3952889"/>
              <a:ext cx="7992109" cy="0"/>
            </a:xfrm>
            <a:custGeom>
              <a:avLst/>
              <a:gdLst/>
              <a:ahLst/>
              <a:cxnLst/>
              <a:rect l="l" t="t" r="r" b="b"/>
              <a:pathLst>
                <a:path w="7992109">
                  <a:moveTo>
                    <a:pt x="0" y="0"/>
                  </a:moveTo>
                  <a:lnTo>
                    <a:pt x="7991484" y="0"/>
                  </a:lnTo>
                </a:path>
              </a:pathLst>
            </a:custGeom>
            <a:ln w="38099">
              <a:solidFill>
                <a:srgbClr val="131313"/>
              </a:solidFill>
            </a:ln>
          </p:spPr>
          <p:txBody>
            <a:bodyPr wrap="square" lIns="0" tIns="0" rIns="0" bIns="0" rtlCol="0"/>
            <a:lstStyle/>
            <a:p>
              <a:endParaRPr/>
            </a:p>
          </p:txBody>
        </p:sp>
      </p:grpSp>
      <p:sp>
        <p:nvSpPr>
          <p:cNvPr id="48" name="object 48"/>
          <p:cNvSpPr/>
          <p:nvPr/>
        </p:nvSpPr>
        <p:spPr>
          <a:xfrm>
            <a:off x="222030" y="9634697"/>
            <a:ext cx="724549" cy="401845"/>
          </a:xfrm>
          <a:prstGeom prst="rect">
            <a:avLst/>
          </a:prstGeom>
          <a:blipFill>
            <a:blip r:embed="rId6" cstate="print"/>
            <a:stretch>
              <a:fillRect/>
            </a:stretch>
          </a:blipFill>
        </p:spPr>
        <p:txBody>
          <a:bodyPr wrap="square" lIns="0" tIns="0" rIns="0" bIns="0" rtlCol="0"/>
          <a:lstStyle/>
          <a:p>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37374" y="-38100"/>
            <a:ext cx="9144573" cy="10287000"/>
            <a:chOff x="9144000" y="15"/>
            <a:chExt cx="9144573" cy="10287000"/>
          </a:xfrm>
        </p:grpSpPr>
        <p:sp>
          <p:nvSpPr>
            <p:cNvPr id="3" name="object 3"/>
            <p:cNvSpPr/>
            <p:nvPr/>
          </p:nvSpPr>
          <p:spPr>
            <a:xfrm>
              <a:off x="9144000" y="15"/>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4" name="object 4"/>
            <p:cNvSpPr/>
            <p:nvPr/>
          </p:nvSpPr>
          <p:spPr>
            <a:xfrm>
              <a:off x="9420303" y="6771702"/>
              <a:ext cx="3023870" cy="3512820"/>
            </a:xfrm>
            <a:custGeom>
              <a:avLst/>
              <a:gdLst/>
              <a:ahLst/>
              <a:cxnLst/>
              <a:rect l="l" t="t" r="r" b="b"/>
              <a:pathLst>
                <a:path w="3023870" h="3512820">
                  <a:moveTo>
                    <a:pt x="2967797" y="3512582"/>
                  </a:moveTo>
                  <a:lnTo>
                    <a:pt x="1197761" y="3512582"/>
                  </a:lnTo>
                  <a:lnTo>
                    <a:pt x="1130588" y="3368909"/>
                  </a:lnTo>
                  <a:lnTo>
                    <a:pt x="1121054" y="3257036"/>
                  </a:lnTo>
                  <a:lnTo>
                    <a:pt x="1180728" y="3119378"/>
                  </a:lnTo>
                  <a:lnTo>
                    <a:pt x="1321183" y="2898351"/>
                  </a:lnTo>
                  <a:lnTo>
                    <a:pt x="1352014" y="2850128"/>
                  </a:lnTo>
                  <a:lnTo>
                    <a:pt x="1379401" y="2804864"/>
                  </a:lnTo>
                  <a:lnTo>
                    <a:pt x="1403453" y="2762442"/>
                  </a:lnTo>
                  <a:lnTo>
                    <a:pt x="1424281" y="2722750"/>
                  </a:lnTo>
                  <a:lnTo>
                    <a:pt x="1441993" y="2685673"/>
                  </a:lnTo>
                  <a:lnTo>
                    <a:pt x="1468510" y="2618906"/>
                  </a:lnTo>
                  <a:lnTo>
                    <a:pt x="1483883" y="2561226"/>
                  </a:lnTo>
                  <a:lnTo>
                    <a:pt x="1488987" y="2511720"/>
                  </a:lnTo>
                  <a:lnTo>
                    <a:pt x="1487963" y="2489746"/>
                  </a:lnTo>
                  <a:lnTo>
                    <a:pt x="1479312" y="2450784"/>
                  </a:lnTo>
                  <a:lnTo>
                    <a:pt x="1451469" y="2403093"/>
                  </a:lnTo>
                  <a:lnTo>
                    <a:pt x="1408421" y="2365562"/>
                  </a:lnTo>
                  <a:lnTo>
                    <a:pt x="1372736" y="2344660"/>
                  </a:lnTo>
                  <a:lnTo>
                    <a:pt x="1332487" y="2325987"/>
                  </a:lnTo>
                  <a:lnTo>
                    <a:pt x="1288550" y="2308628"/>
                  </a:lnTo>
                  <a:lnTo>
                    <a:pt x="1217650" y="2283054"/>
                  </a:lnTo>
                  <a:lnTo>
                    <a:pt x="1193124" y="2274196"/>
                  </a:lnTo>
                  <a:lnTo>
                    <a:pt x="1143389" y="2255292"/>
                  </a:lnTo>
                  <a:lnTo>
                    <a:pt x="1093476" y="2234046"/>
                  </a:lnTo>
                  <a:lnTo>
                    <a:pt x="1044263" y="2209540"/>
                  </a:lnTo>
                  <a:lnTo>
                    <a:pt x="996627" y="2180862"/>
                  </a:lnTo>
                  <a:lnTo>
                    <a:pt x="951444" y="2147097"/>
                  </a:lnTo>
                  <a:lnTo>
                    <a:pt x="909593" y="2107329"/>
                  </a:lnTo>
                  <a:lnTo>
                    <a:pt x="871951" y="2060645"/>
                  </a:lnTo>
                  <a:lnTo>
                    <a:pt x="839395" y="2006131"/>
                  </a:lnTo>
                  <a:lnTo>
                    <a:pt x="812803" y="1942870"/>
                  </a:lnTo>
                  <a:lnTo>
                    <a:pt x="796438" y="1889693"/>
                  </a:lnTo>
                  <a:lnTo>
                    <a:pt x="783614" y="1836599"/>
                  </a:lnTo>
                  <a:lnTo>
                    <a:pt x="773979" y="1783717"/>
                  </a:lnTo>
                  <a:lnTo>
                    <a:pt x="767185" y="1731176"/>
                  </a:lnTo>
                  <a:lnTo>
                    <a:pt x="762879" y="1679103"/>
                  </a:lnTo>
                  <a:lnTo>
                    <a:pt x="760712" y="1627627"/>
                  </a:lnTo>
                  <a:lnTo>
                    <a:pt x="760333" y="1576876"/>
                  </a:lnTo>
                  <a:lnTo>
                    <a:pt x="761391" y="1526977"/>
                  </a:lnTo>
                  <a:lnTo>
                    <a:pt x="763537" y="1478060"/>
                  </a:lnTo>
                  <a:lnTo>
                    <a:pt x="766419" y="1430252"/>
                  </a:lnTo>
                  <a:lnTo>
                    <a:pt x="769686" y="1383681"/>
                  </a:lnTo>
                  <a:lnTo>
                    <a:pt x="772989" y="1338475"/>
                  </a:lnTo>
                  <a:lnTo>
                    <a:pt x="775977" y="1294764"/>
                  </a:lnTo>
                  <a:lnTo>
                    <a:pt x="778299" y="1252674"/>
                  </a:lnTo>
                  <a:lnTo>
                    <a:pt x="779605" y="1212334"/>
                  </a:lnTo>
                  <a:lnTo>
                    <a:pt x="779543" y="1173871"/>
                  </a:lnTo>
                  <a:lnTo>
                    <a:pt x="773918" y="1103094"/>
                  </a:lnTo>
                  <a:lnTo>
                    <a:pt x="758619" y="1041366"/>
                  </a:lnTo>
                  <a:lnTo>
                    <a:pt x="730842" y="989714"/>
                  </a:lnTo>
                  <a:lnTo>
                    <a:pt x="687782" y="949161"/>
                  </a:lnTo>
                  <a:lnTo>
                    <a:pt x="615012" y="912214"/>
                  </a:lnTo>
                  <a:lnTo>
                    <a:pt x="570444" y="890371"/>
                  </a:lnTo>
                  <a:lnTo>
                    <a:pt x="526139" y="867852"/>
                  </a:lnTo>
                  <a:lnTo>
                    <a:pt x="482299" y="844674"/>
                  </a:lnTo>
                  <a:lnTo>
                    <a:pt x="439121" y="820851"/>
                  </a:lnTo>
                  <a:lnTo>
                    <a:pt x="396807" y="796397"/>
                  </a:lnTo>
                  <a:lnTo>
                    <a:pt x="355555" y="771328"/>
                  </a:lnTo>
                  <a:lnTo>
                    <a:pt x="315565" y="745658"/>
                  </a:lnTo>
                  <a:lnTo>
                    <a:pt x="277036" y="719403"/>
                  </a:lnTo>
                  <a:lnTo>
                    <a:pt x="240169" y="692577"/>
                  </a:lnTo>
                  <a:lnTo>
                    <a:pt x="205163" y="665195"/>
                  </a:lnTo>
                  <a:lnTo>
                    <a:pt x="172217" y="637272"/>
                  </a:lnTo>
                  <a:lnTo>
                    <a:pt x="141531" y="608823"/>
                  </a:lnTo>
                  <a:lnTo>
                    <a:pt x="113305" y="579863"/>
                  </a:lnTo>
                  <a:lnTo>
                    <a:pt x="87739" y="550407"/>
                  </a:lnTo>
                  <a:lnTo>
                    <a:pt x="45382" y="490065"/>
                  </a:lnTo>
                  <a:lnTo>
                    <a:pt x="16057" y="427916"/>
                  </a:lnTo>
                  <a:lnTo>
                    <a:pt x="1362" y="364080"/>
                  </a:lnTo>
                  <a:lnTo>
                    <a:pt x="0" y="331566"/>
                  </a:lnTo>
                  <a:lnTo>
                    <a:pt x="2893" y="298675"/>
                  </a:lnTo>
                  <a:lnTo>
                    <a:pt x="22247" y="231822"/>
                  </a:lnTo>
                  <a:lnTo>
                    <a:pt x="61021" y="163637"/>
                  </a:lnTo>
                  <a:lnTo>
                    <a:pt x="88189" y="129084"/>
                  </a:lnTo>
                  <a:lnTo>
                    <a:pt x="127482" y="91640"/>
                  </a:lnTo>
                  <a:lnTo>
                    <a:pt x="175617" y="59866"/>
                  </a:lnTo>
                  <a:lnTo>
                    <a:pt x="231510" y="34288"/>
                  </a:lnTo>
                  <a:lnTo>
                    <a:pt x="294077" y="15434"/>
                  </a:lnTo>
                  <a:lnTo>
                    <a:pt x="362234" y="3829"/>
                  </a:lnTo>
                  <a:lnTo>
                    <a:pt x="434896" y="0"/>
                  </a:lnTo>
                  <a:lnTo>
                    <a:pt x="472579" y="1165"/>
                  </a:lnTo>
                  <a:lnTo>
                    <a:pt x="510981" y="4473"/>
                  </a:lnTo>
                  <a:lnTo>
                    <a:pt x="549968" y="9987"/>
                  </a:lnTo>
                  <a:lnTo>
                    <a:pt x="589404" y="17775"/>
                  </a:lnTo>
                  <a:lnTo>
                    <a:pt x="629154" y="27901"/>
                  </a:lnTo>
                  <a:lnTo>
                    <a:pt x="669081" y="40432"/>
                  </a:lnTo>
                  <a:lnTo>
                    <a:pt x="709051" y="55433"/>
                  </a:lnTo>
                  <a:lnTo>
                    <a:pt x="748928" y="72971"/>
                  </a:lnTo>
                  <a:lnTo>
                    <a:pt x="788576" y="93111"/>
                  </a:lnTo>
                  <a:lnTo>
                    <a:pt x="827861" y="115918"/>
                  </a:lnTo>
                  <a:lnTo>
                    <a:pt x="866646" y="141460"/>
                  </a:lnTo>
                  <a:lnTo>
                    <a:pt x="904795" y="169801"/>
                  </a:lnTo>
                  <a:lnTo>
                    <a:pt x="942175" y="201007"/>
                  </a:lnTo>
                  <a:lnTo>
                    <a:pt x="978648" y="235144"/>
                  </a:lnTo>
                  <a:lnTo>
                    <a:pt x="1014080" y="272278"/>
                  </a:lnTo>
                  <a:lnTo>
                    <a:pt x="1048335" y="312475"/>
                  </a:lnTo>
                  <a:lnTo>
                    <a:pt x="1081277" y="355801"/>
                  </a:lnTo>
                  <a:lnTo>
                    <a:pt x="1112772" y="402321"/>
                  </a:lnTo>
                  <a:lnTo>
                    <a:pt x="1142683" y="452101"/>
                  </a:lnTo>
                  <a:lnTo>
                    <a:pt x="1170875" y="505207"/>
                  </a:lnTo>
                  <a:lnTo>
                    <a:pt x="1197212" y="561704"/>
                  </a:lnTo>
                  <a:lnTo>
                    <a:pt x="1221559" y="621660"/>
                  </a:lnTo>
                  <a:lnTo>
                    <a:pt x="1234513" y="652404"/>
                  </a:lnTo>
                  <a:lnTo>
                    <a:pt x="1265430" y="706677"/>
                  </a:lnTo>
                  <a:lnTo>
                    <a:pt x="1302702" y="752326"/>
                  </a:lnTo>
                  <a:lnTo>
                    <a:pt x="1345939" y="790544"/>
                  </a:lnTo>
                  <a:lnTo>
                    <a:pt x="1394752" y="822525"/>
                  </a:lnTo>
                  <a:lnTo>
                    <a:pt x="1448750" y="849465"/>
                  </a:lnTo>
                  <a:lnTo>
                    <a:pt x="1507545" y="872558"/>
                  </a:lnTo>
                  <a:lnTo>
                    <a:pt x="1570746" y="892997"/>
                  </a:lnTo>
                  <a:lnTo>
                    <a:pt x="1637964" y="911976"/>
                  </a:lnTo>
                  <a:lnTo>
                    <a:pt x="1745471" y="940323"/>
                  </a:lnTo>
                  <a:lnTo>
                    <a:pt x="1782893" y="950336"/>
                  </a:lnTo>
                  <a:lnTo>
                    <a:pt x="1821026" y="960879"/>
                  </a:lnTo>
                  <a:lnTo>
                    <a:pt x="1859824" y="972103"/>
                  </a:lnTo>
                  <a:lnTo>
                    <a:pt x="1899235" y="984157"/>
                  </a:lnTo>
                  <a:lnTo>
                    <a:pt x="1939213" y="997189"/>
                  </a:lnTo>
                  <a:lnTo>
                    <a:pt x="1979707" y="1011350"/>
                  </a:lnTo>
                  <a:lnTo>
                    <a:pt x="2020670" y="1026787"/>
                  </a:lnTo>
                  <a:lnTo>
                    <a:pt x="2062053" y="1043652"/>
                  </a:lnTo>
                  <a:lnTo>
                    <a:pt x="2103807" y="1062092"/>
                  </a:lnTo>
                  <a:lnTo>
                    <a:pt x="2145883" y="1082257"/>
                  </a:lnTo>
                  <a:lnTo>
                    <a:pt x="2188233" y="1104297"/>
                  </a:lnTo>
                  <a:lnTo>
                    <a:pt x="2230808" y="1128361"/>
                  </a:lnTo>
                  <a:lnTo>
                    <a:pt x="2273559" y="1154597"/>
                  </a:lnTo>
                  <a:lnTo>
                    <a:pt x="2316437" y="1183156"/>
                  </a:lnTo>
                  <a:lnTo>
                    <a:pt x="2359395" y="1214186"/>
                  </a:lnTo>
                  <a:lnTo>
                    <a:pt x="2402382" y="1247838"/>
                  </a:lnTo>
                  <a:lnTo>
                    <a:pt x="2445351" y="1284259"/>
                  </a:lnTo>
                  <a:lnTo>
                    <a:pt x="2488252" y="1323600"/>
                  </a:lnTo>
                  <a:lnTo>
                    <a:pt x="2531037" y="1366010"/>
                  </a:lnTo>
                  <a:lnTo>
                    <a:pt x="2573658" y="1411638"/>
                  </a:lnTo>
                  <a:lnTo>
                    <a:pt x="2616065" y="1460632"/>
                  </a:lnTo>
                  <a:lnTo>
                    <a:pt x="2640737" y="1492870"/>
                  </a:lnTo>
                  <a:lnTo>
                    <a:pt x="2667520" y="1533060"/>
                  </a:lnTo>
                  <a:lnTo>
                    <a:pt x="2695973" y="1580880"/>
                  </a:lnTo>
                  <a:lnTo>
                    <a:pt x="2725656" y="1636011"/>
                  </a:lnTo>
                  <a:lnTo>
                    <a:pt x="2756128" y="1698130"/>
                  </a:lnTo>
                  <a:lnTo>
                    <a:pt x="2786948" y="1766918"/>
                  </a:lnTo>
                  <a:lnTo>
                    <a:pt x="2802351" y="1803713"/>
                  </a:lnTo>
                  <a:lnTo>
                    <a:pt x="2817675" y="1842054"/>
                  </a:lnTo>
                  <a:lnTo>
                    <a:pt x="2832867" y="1881901"/>
                  </a:lnTo>
                  <a:lnTo>
                    <a:pt x="2847870" y="1923216"/>
                  </a:lnTo>
                  <a:lnTo>
                    <a:pt x="2862629" y="1965956"/>
                  </a:lnTo>
                  <a:lnTo>
                    <a:pt x="2877090" y="2010083"/>
                  </a:lnTo>
                  <a:lnTo>
                    <a:pt x="2891197" y="2055556"/>
                  </a:lnTo>
                  <a:lnTo>
                    <a:pt x="2904896" y="2102336"/>
                  </a:lnTo>
                  <a:lnTo>
                    <a:pt x="2918130" y="2150381"/>
                  </a:lnTo>
                  <a:lnTo>
                    <a:pt x="2930846" y="2199652"/>
                  </a:lnTo>
                  <a:lnTo>
                    <a:pt x="2942988" y="2250109"/>
                  </a:lnTo>
                  <a:lnTo>
                    <a:pt x="2954500" y="2301711"/>
                  </a:lnTo>
                  <a:lnTo>
                    <a:pt x="2965329" y="2354419"/>
                  </a:lnTo>
                  <a:lnTo>
                    <a:pt x="2975418" y="2408193"/>
                  </a:lnTo>
                  <a:lnTo>
                    <a:pt x="2984712" y="2462992"/>
                  </a:lnTo>
                  <a:lnTo>
                    <a:pt x="2993157" y="2518776"/>
                  </a:lnTo>
                  <a:lnTo>
                    <a:pt x="3000698" y="2575505"/>
                  </a:lnTo>
                  <a:lnTo>
                    <a:pt x="3007279" y="2633139"/>
                  </a:lnTo>
                  <a:lnTo>
                    <a:pt x="3012845" y="2691638"/>
                  </a:lnTo>
                  <a:lnTo>
                    <a:pt x="3017341" y="2750962"/>
                  </a:lnTo>
                  <a:lnTo>
                    <a:pt x="3020713" y="2811071"/>
                  </a:lnTo>
                  <a:lnTo>
                    <a:pt x="3022904" y="2871924"/>
                  </a:lnTo>
                  <a:lnTo>
                    <a:pt x="3023860" y="2933481"/>
                  </a:lnTo>
                  <a:lnTo>
                    <a:pt x="3023527" y="2995703"/>
                  </a:lnTo>
                  <a:lnTo>
                    <a:pt x="3021847" y="3058549"/>
                  </a:lnTo>
                  <a:lnTo>
                    <a:pt x="3018768" y="3121980"/>
                  </a:lnTo>
                  <a:lnTo>
                    <a:pt x="3014233" y="3185954"/>
                  </a:lnTo>
                  <a:lnTo>
                    <a:pt x="3008187" y="3250432"/>
                  </a:lnTo>
                  <a:lnTo>
                    <a:pt x="3000576" y="3315374"/>
                  </a:lnTo>
                  <a:lnTo>
                    <a:pt x="2991344" y="3380740"/>
                  </a:lnTo>
                  <a:lnTo>
                    <a:pt x="2980436" y="3446489"/>
                  </a:lnTo>
                  <a:lnTo>
                    <a:pt x="2967797" y="3512582"/>
                  </a:lnTo>
                  <a:close/>
                </a:path>
              </a:pathLst>
            </a:custGeom>
            <a:solidFill>
              <a:srgbClr val="297C4F"/>
            </a:solidFill>
          </p:spPr>
          <p:txBody>
            <a:bodyPr wrap="square" lIns="0" tIns="0" rIns="0" bIns="0" rtlCol="0"/>
            <a:lstStyle/>
            <a:p>
              <a:endParaRPr/>
            </a:p>
          </p:txBody>
        </p:sp>
        <p:sp>
          <p:nvSpPr>
            <p:cNvPr id="5" name="object 5"/>
            <p:cNvSpPr/>
            <p:nvPr/>
          </p:nvSpPr>
          <p:spPr>
            <a:xfrm>
              <a:off x="10713659" y="6172203"/>
              <a:ext cx="2419350" cy="4112260"/>
            </a:xfrm>
            <a:custGeom>
              <a:avLst/>
              <a:gdLst/>
              <a:ahLst/>
              <a:cxnLst/>
              <a:rect l="l" t="t" r="r" b="b"/>
              <a:pathLst>
                <a:path w="2419350" h="4112259">
                  <a:moveTo>
                    <a:pt x="2145191" y="4112081"/>
                  </a:moveTo>
                  <a:lnTo>
                    <a:pt x="594933" y="4112081"/>
                  </a:lnTo>
                  <a:lnTo>
                    <a:pt x="434422" y="3904215"/>
                  </a:lnTo>
                  <a:lnTo>
                    <a:pt x="365827" y="3758661"/>
                  </a:lnTo>
                  <a:lnTo>
                    <a:pt x="375563" y="3606779"/>
                  </a:lnTo>
                  <a:lnTo>
                    <a:pt x="450049" y="3379932"/>
                  </a:lnTo>
                  <a:lnTo>
                    <a:pt x="470028" y="3330453"/>
                  </a:lnTo>
                  <a:lnTo>
                    <a:pt x="492952" y="3284719"/>
                  </a:lnTo>
                  <a:lnTo>
                    <a:pt x="518339" y="3242317"/>
                  </a:lnTo>
                  <a:lnTo>
                    <a:pt x="545704" y="3202837"/>
                  </a:lnTo>
                  <a:lnTo>
                    <a:pt x="574562" y="3165866"/>
                  </a:lnTo>
                  <a:lnTo>
                    <a:pt x="604430" y="3130993"/>
                  </a:lnTo>
                  <a:lnTo>
                    <a:pt x="634824" y="3097807"/>
                  </a:lnTo>
                  <a:lnTo>
                    <a:pt x="665258" y="3065894"/>
                  </a:lnTo>
                  <a:lnTo>
                    <a:pt x="695249" y="3034845"/>
                  </a:lnTo>
                  <a:lnTo>
                    <a:pt x="724313" y="3004247"/>
                  </a:lnTo>
                  <a:lnTo>
                    <a:pt x="751965" y="2973688"/>
                  </a:lnTo>
                  <a:lnTo>
                    <a:pt x="777721" y="2942757"/>
                  </a:lnTo>
                  <a:lnTo>
                    <a:pt x="801098" y="2911042"/>
                  </a:lnTo>
                  <a:lnTo>
                    <a:pt x="821609" y="2878132"/>
                  </a:lnTo>
                  <a:lnTo>
                    <a:pt x="838773" y="2843614"/>
                  </a:lnTo>
                  <a:lnTo>
                    <a:pt x="852103" y="2807078"/>
                  </a:lnTo>
                  <a:lnTo>
                    <a:pt x="861117" y="2768111"/>
                  </a:lnTo>
                  <a:lnTo>
                    <a:pt x="865329" y="2726301"/>
                  </a:lnTo>
                  <a:lnTo>
                    <a:pt x="864857" y="2681878"/>
                  </a:lnTo>
                  <a:lnTo>
                    <a:pt x="860144" y="2641999"/>
                  </a:lnTo>
                  <a:lnTo>
                    <a:pt x="839594" y="2573741"/>
                  </a:lnTo>
                  <a:lnTo>
                    <a:pt x="806883" y="2517259"/>
                  </a:lnTo>
                  <a:lnTo>
                    <a:pt x="765212" y="2468285"/>
                  </a:lnTo>
                  <a:lnTo>
                    <a:pt x="717784" y="2422550"/>
                  </a:lnTo>
                  <a:lnTo>
                    <a:pt x="692911" y="2399563"/>
                  </a:lnTo>
                  <a:lnTo>
                    <a:pt x="667800" y="2375786"/>
                  </a:lnTo>
                  <a:lnTo>
                    <a:pt x="618464" y="2323726"/>
                  </a:lnTo>
                  <a:lnTo>
                    <a:pt x="572977" y="2262101"/>
                  </a:lnTo>
                  <a:lnTo>
                    <a:pt x="552677" y="2226367"/>
                  </a:lnTo>
                  <a:lnTo>
                    <a:pt x="534541" y="2186642"/>
                  </a:lnTo>
                  <a:lnTo>
                    <a:pt x="518969" y="2142392"/>
                  </a:lnTo>
                  <a:lnTo>
                    <a:pt x="506360" y="2093082"/>
                  </a:lnTo>
                  <a:lnTo>
                    <a:pt x="497115" y="2038181"/>
                  </a:lnTo>
                  <a:lnTo>
                    <a:pt x="492158" y="1979472"/>
                  </a:lnTo>
                  <a:lnTo>
                    <a:pt x="492014" y="1921498"/>
                  </a:lnTo>
                  <a:lnTo>
                    <a:pt x="496040" y="1864400"/>
                  </a:lnTo>
                  <a:lnTo>
                    <a:pt x="503597" y="1808320"/>
                  </a:lnTo>
                  <a:lnTo>
                    <a:pt x="514043" y="1753400"/>
                  </a:lnTo>
                  <a:lnTo>
                    <a:pt x="526738" y="1699781"/>
                  </a:lnTo>
                  <a:lnTo>
                    <a:pt x="541039" y="1647606"/>
                  </a:lnTo>
                  <a:lnTo>
                    <a:pt x="556307" y="1597016"/>
                  </a:lnTo>
                  <a:lnTo>
                    <a:pt x="571900" y="1548154"/>
                  </a:lnTo>
                  <a:lnTo>
                    <a:pt x="587177" y="1501160"/>
                  </a:lnTo>
                  <a:lnTo>
                    <a:pt x="601498" y="1456177"/>
                  </a:lnTo>
                  <a:lnTo>
                    <a:pt x="614221" y="1413346"/>
                  </a:lnTo>
                  <a:lnTo>
                    <a:pt x="624705" y="1372810"/>
                  </a:lnTo>
                  <a:lnTo>
                    <a:pt x="632310" y="1334710"/>
                  </a:lnTo>
                  <a:lnTo>
                    <a:pt x="636394" y="1299187"/>
                  </a:lnTo>
                  <a:lnTo>
                    <a:pt x="636317" y="1266385"/>
                  </a:lnTo>
                  <a:lnTo>
                    <a:pt x="621376" y="1200040"/>
                  </a:lnTo>
                  <a:lnTo>
                    <a:pt x="589090" y="1138064"/>
                  </a:lnTo>
                  <a:lnTo>
                    <a:pt x="542603" y="1078783"/>
                  </a:lnTo>
                  <a:lnTo>
                    <a:pt x="515016" y="1049630"/>
                  </a:lnTo>
                  <a:lnTo>
                    <a:pt x="485056" y="1020522"/>
                  </a:lnTo>
                  <a:lnTo>
                    <a:pt x="453117" y="991251"/>
                  </a:lnTo>
                  <a:lnTo>
                    <a:pt x="419591" y="961608"/>
                  </a:lnTo>
                  <a:lnTo>
                    <a:pt x="349350" y="900366"/>
                  </a:lnTo>
                  <a:lnTo>
                    <a:pt x="313420" y="868349"/>
                  </a:lnTo>
                  <a:lnTo>
                    <a:pt x="277474" y="835123"/>
                  </a:lnTo>
                  <a:lnTo>
                    <a:pt x="241905" y="800478"/>
                  </a:lnTo>
                  <a:lnTo>
                    <a:pt x="207106" y="764205"/>
                  </a:lnTo>
                  <a:lnTo>
                    <a:pt x="173469" y="726094"/>
                  </a:lnTo>
                  <a:lnTo>
                    <a:pt x="141387" y="685937"/>
                  </a:lnTo>
                  <a:lnTo>
                    <a:pt x="111252" y="643524"/>
                  </a:lnTo>
                  <a:lnTo>
                    <a:pt x="83459" y="598646"/>
                  </a:lnTo>
                  <a:lnTo>
                    <a:pt x="58398" y="551093"/>
                  </a:lnTo>
                  <a:lnTo>
                    <a:pt x="36464" y="500657"/>
                  </a:lnTo>
                  <a:lnTo>
                    <a:pt x="19213" y="450329"/>
                  </a:lnTo>
                  <a:lnTo>
                    <a:pt x="7585" y="402827"/>
                  </a:lnTo>
                  <a:lnTo>
                    <a:pt x="1281" y="358122"/>
                  </a:lnTo>
                  <a:lnTo>
                    <a:pt x="0" y="316188"/>
                  </a:lnTo>
                  <a:lnTo>
                    <a:pt x="3441" y="276998"/>
                  </a:lnTo>
                  <a:lnTo>
                    <a:pt x="23289" y="206741"/>
                  </a:lnTo>
                  <a:lnTo>
                    <a:pt x="58423" y="147134"/>
                  </a:lnTo>
                  <a:lnTo>
                    <a:pt x="106439" y="97961"/>
                  </a:lnTo>
                  <a:lnTo>
                    <a:pt x="164934" y="59006"/>
                  </a:lnTo>
                  <a:lnTo>
                    <a:pt x="231506" y="30052"/>
                  </a:lnTo>
                  <a:lnTo>
                    <a:pt x="303751" y="10882"/>
                  </a:lnTo>
                  <a:lnTo>
                    <a:pt x="379266" y="1280"/>
                  </a:lnTo>
                  <a:lnTo>
                    <a:pt x="417499" y="0"/>
                  </a:lnTo>
                  <a:lnTo>
                    <a:pt x="455648" y="1030"/>
                  </a:lnTo>
                  <a:lnTo>
                    <a:pt x="530495" y="9915"/>
                  </a:lnTo>
                  <a:lnTo>
                    <a:pt x="601403" y="27718"/>
                  </a:lnTo>
                  <a:lnTo>
                    <a:pt x="665968" y="54223"/>
                  </a:lnTo>
                  <a:lnTo>
                    <a:pt x="746863" y="105739"/>
                  </a:lnTo>
                  <a:lnTo>
                    <a:pt x="793205" y="142446"/>
                  </a:lnTo>
                  <a:lnTo>
                    <a:pt x="834609" y="180562"/>
                  </a:lnTo>
                  <a:lnTo>
                    <a:pt x="871539" y="219859"/>
                  </a:lnTo>
                  <a:lnTo>
                    <a:pt x="904455" y="260108"/>
                  </a:lnTo>
                  <a:lnTo>
                    <a:pt x="933820" y="301080"/>
                  </a:lnTo>
                  <a:lnTo>
                    <a:pt x="960096" y="342545"/>
                  </a:lnTo>
                  <a:lnTo>
                    <a:pt x="983745" y="384275"/>
                  </a:lnTo>
                  <a:lnTo>
                    <a:pt x="1005228" y="426040"/>
                  </a:lnTo>
                  <a:lnTo>
                    <a:pt x="1025008" y="467612"/>
                  </a:lnTo>
                  <a:lnTo>
                    <a:pt x="1043546" y="508760"/>
                  </a:lnTo>
                  <a:lnTo>
                    <a:pt x="1078747" y="588873"/>
                  </a:lnTo>
                  <a:lnTo>
                    <a:pt x="1096333" y="627378"/>
                  </a:lnTo>
                  <a:lnTo>
                    <a:pt x="1114525" y="664545"/>
                  </a:lnTo>
                  <a:lnTo>
                    <a:pt x="1133786" y="700143"/>
                  </a:lnTo>
                  <a:lnTo>
                    <a:pt x="1154577" y="733945"/>
                  </a:lnTo>
                  <a:lnTo>
                    <a:pt x="1177360" y="765719"/>
                  </a:lnTo>
                  <a:lnTo>
                    <a:pt x="1220804" y="811383"/>
                  </a:lnTo>
                  <a:lnTo>
                    <a:pt x="1274439" y="853012"/>
                  </a:lnTo>
                  <a:lnTo>
                    <a:pt x="1336123" y="892330"/>
                  </a:lnTo>
                  <a:lnTo>
                    <a:pt x="1369313" y="911660"/>
                  </a:lnTo>
                  <a:lnTo>
                    <a:pt x="1403712" y="931059"/>
                  </a:lnTo>
                  <a:lnTo>
                    <a:pt x="1439052" y="950740"/>
                  </a:lnTo>
                  <a:lnTo>
                    <a:pt x="1475065" y="970921"/>
                  </a:lnTo>
                  <a:lnTo>
                    <a:pt x="1511483" y="991815"/>
                  </a:lnTo>
                  <a:lnTo>
                    <a:pt x="1548038" y="1013638"/>
                  </a:lnTo>
                  <a:lnTo>
                    <a:pt x="1584463" y="1036607"/>
                  </a:lnTo>
                  <a:lnTo>
                    <a:pt x="1620489" y="1060935"/>
                  </a:lnTo>
                  <a:lnTo>
                    <a:pt x="1655849" y="1086839"/>
                  </a:lnTo>
                  <a:lnTo>
                    <a:pt x="1690275" y="1114533"/>
                  </a:lnTo>
                  <a:lnTo>
                    <a:pt x="1723498" y="1144233"/>
                  </a:lnTo>
                  <a:lnTo>
                    <a:pt x="1755252" y="1176154"/>
                  </a:lnTo>
                  <a:lnTo>
                    <a:pt x="1785268" y="1210512"/>
                  </a:lnTo>
                  <a:lnTo>
                    <a:pt x="1813279" y="1247522"/>
                  </a:lnTo>
                  <a:lnTo>
                    <a:pt x="1839016" y="1287400"/>
                  </a:lnTo>
                  <a:lnTo>
                    <a:pt x="1862212" y="1330359"/>
                  </a:lnTo>
                  <a:lnTo>
                    <a:pt x="1882599" y="1376617"/>
                  </a:lnTo>
                  <a:lnTo>
                    <a:pt x="1899909" y="1426388"/>
                  </a:lnTo>
                  <a:lnTo>
                    <a:pt x="1913874" y="1479888"/>
                  </a:lnTo>
                  <a:lnTo>
                    <a:pt x="1924226" y="1537331"/>
                  </a:lnTo>
                  <a:lnTo>
                    <a:pt x="1929670" y="1588608"/>
                  </a:lnTo>
                  <a:lnTo>
                    <a:pt x="1931626" y="1639205"/>
                  </a:lnTo>
                  <a:lnTo>
                    <a:pt x="1930546" y="1689150"/>
                  </a:lnTo>
                  <a:lnTo>
                    <a:pt x="1926883" y="1738477"/>
                  </a:lnTo>
                  <a:lnTo>
                    <a:pt x="1921091" y="1787216"/>
                  </a:lnTo>
                  <a:lnTo>
                    <a:pt x="1913621" y="1835398"/>
                  </a:lnTo>
                  <a:lnTo>
                    <a:pt x="1904927" y="1883055"/>
                  </a:lnTo>
                  <a:lnTo>
                    <a:pt x="1895461" y="1930217"/>
                  </a:lnTo>
                  <a:lnTo>
                    <a:pt x="1876026" y="2023181"/>
                  </a:lnTo>
                  <a:lnTo>
                    <a:pt x="1866962" y="2069046"/>
                  </a:lnTo>
                  <a:lnTo>
                    <a:pt x="1858938" y="2114541"/>
                  </a:lnTo>
                  <a:lnTo>
                    <a:pt x="1852406" y="2159696"/>
                  </a:lnTo>
                  <a:lnTo>
                    <a:pt x="1847820" y="2204544"/>
                  </a:lnTo>
                  <a:lnTo>
                    <a:pt x="1845631" y="2249116"/>
                  </a:lnTo>
                  <a:lnTo>
                    <a:pt x="1846293" y="2293442"/>
                  </a:lnTo>
                  <a:lnTo>
                    <a:pt x="1850259" y="2337553"/>
                  </a:lnTo>
                  <a:lnTo>
                    <a:pt x="1857981" y="2381481"/>
                  </a:lnTo>
                  <a:lnTo>
                    <a:pt x="1869912" y="2425257"/>
                  </a:lnTo>
                  <a:lnTo>
                    <a:pt x="1897450" y="2481295"/>
                  </a:lnTo>
                  <a:lnTo>
                    <a:pt x="1939692" y="2533563"/>
                  </a:lnTo>
                  <a:lnTo>
                    <a:pt x="1993286" y="2584541"/>
                  </a:lnTo>
                  <a:lnTo>
                    <a:pt x="2023293" y="2610321"/>
                  </a:lnTo>
                  <a:lnTo>
                    <a:pt x="2087635" y="2664013"/>
                  </a:lnTo>
                  <a:lnTo>
                    <a:pt x="2121133" y="2692545"/>
                  </a:lnTo>
                  <a:lnTo>
                    <a:pt x="2154956" y="2722614"/>
                  </a:lnTo>
                  <a:lnTo>
                    <a:pt x="2188686" y="2754531"/>
                  </a:lnTo>
                  <a:lnTo>
                    <a:pt x="2221905" y="2788604"/>
                  </a:lnTo>
                  <a:lnTo>
                    <a:pt x="2254194" y="2825145"/>
                  </a:lnTo>
                  <a:lnTo>
                    <a:pt x="2285133" y="2864463"/>
                  </a:lnTo>
                  <a:lnTo>
                    <a:pt x="2314304" y="2906868"/>
                  </a:lnTo>
                  <a:lnTo>
                    <a:pt x="2341289" y="2952671"/>
                  </a:lnTo>
                  <a:lnTo>
                    <a:pt x="2365669" y="3002180"/>
                  </a:lnTo>
                  <a:lnTo>
                    <a:pt x="2387024" y="3055707"/>
                  </a:lnTo>
                  <a:lnTo>
                    <a:pt x="2404937" y="3113561"/>
                  </a:lnTo>
                  <a:lnTo>
                    <a:pt x="2418988" y="3176051"/>
                  </a:lnTo>
                  <a:lnTo>
                    <a:pt x="2414288" y="3528652"/>
                  </a:lnTo>
                  <a:lnTo>
                    <a:pt x="2315939" y="3827485"/>
                  </a:lnTo>
                  <a:lnTo>
                    <a:pt x="2200665" y="4034609"/>
                  </a:lnTo>
                  <a:lnTo>
                    <a:pt x="2145191" y="4112081"/>
                  </a:lnTo>
                  <a:close/>
                </a:path>
              </a:pathLst>
            </a:custGeom>
            <a:solidFill>
              <a:srgbClr val="7DC869"/>
            </a:solidFill>
          </p:spPr>
          <p:txBody>
            <a:bodyPr wrap="square" lIns="0" tIns="0" rIns="0" bIns="0" rtlCol="0"/>
            <a:lstStyle/>
            <a:p>
              <a:endParaRPr/>
            </a:p>
          </p:txBody>
        </p:sp>
        <p:sp>
          <p:nvSpPr>
            <p:cNvPr id="6" name="object 6"/>
            <p:cNvSpPr/>
            <p:nvPr/>
          </p:nvSpPr>
          <p:spPr>
            <a:xfrm>
              <a:off x="11190320" y="6629194"/>
              <a:ext cx="1016000" cy="3655695"/>
            </a:xfrm>
            <a:custGeom>
              <a:avLst/>
              <a:gdLst/>
              <a:ahLst/>
              <a:cxnLst/>
              <a:rect l="l" t="t" r="r" b="b"/>
              <a:pathLst>
                <a:path w="1016000" h="3655695">
                  <a:moveTo>
                    <a:pt x="968424" y="3655090"/>
                  </a:moveTo>
                  <a:lnTo>
                    <a:pt x="934047" y="3655090"/>
                  </a:lnTo>
                  <a:lnTo>
                    <a:pt x="936171" y="3641267"/>
                  </a:lnTo>
                  <a:lnTo>
                    <a:pt x="940177" y="3612934"/>
                  </a:lnTo>
                  <a:lnTo>
                    <a:pt x="945579" y="3570799"/>
                  </a:lnTo>
                  <a:lnTo>
                    <a:pt x="951891" y="3515570"/>
                  </a:lnTo>
                  <a:lnTo>
                    <a:pt x="958627" y="3447955"/>
                  </a:lnTo>
                  <a:lnTo>
                    <a:pt x="962003" y="3409725"/>
                  </a:lnTo>
                  <a:lnTo>
                    <a:pt x="965302" y="3368663"/>
                  </a:lnTo>
                  <a:lnTo>
                    <a:pt x="968464" y="3324859"/>
                  </a:lnTo>
                  <a:lnTo>
                    <a:pt x="971429" y="3278402"/>
                  </a:lnTo>
                  <a:lnTo>
                    <a:pt x="974135" y="3229379"/>
                  </a:lnTo>
                  <a:lnTo>
                    <a:pt x="976522" y="3177880"/>
                  </a:lnTo>
                  <a:lnTo>
                    <a:pt x="978529" y="3123992"/>
                  </a:lnTo>
                  <a:lnTo>
                    <a:pt x="980096" y="3067805"/>
                  </a:lnTo>
                  <a:lnTo>
                    <a:pt x="981161" y="3009406"/>
                  </a:lnTo>
                  <a:lnTo>
                    <a:pt x="981664" y="2948885"/>
                  </a:lnTo>
                  <a:lnTo>
                    <a:pt x="981545" y="2886330"/>
                  </a:lnTo>
                  <a:lnTo>
                    <a:pt x="980742" y="2821829"/>
                  </a:lnTo>
                  <a:lnTo>
                    <a:pt x="979194" y="2755471"/>
                  </a:lnTo>
                  <a:lnTo>
                    <a:pt x="976842" y="2687344"/>
                  </a:lnTo>
                  <a:lnTo>
                    <a:pt x="973624" y="2617538"/>
                  </a:lnTo>
                  <a:lnTo>
                    <a:pt x="969480" y="2546140"/>
                  </a:lnTo>
                  <a:lnTo>
                    <a:pt x="964348" y="2473239"/>
                  </a:lnTo>
                  <a:lnTo>
                    <a:pt x="958168" y="2398923"/>
                  </a:lnTo>
                  <a:lnTo>
                    <a:pt x="950880" y="2323282"/>
                  </a:lnTo>
                  <a:lnTo>
                    <a:pt x="942422" y="2246403"/>
                  </a:lnTo>
                  <a:lnTo>
                    <a:pt x="932734" y="2168375"/>
                  </a:lnTo>
                  <a:lnTo>
                    <a:pt x="921756" y="2089287"/>
                  </a:lnTo>
                  <a:lnTo>
                    <a:pt x="909425" y="2009227"/>
                  </a:lnTo>
                  <a:lnTo>
                    <a:pt x="895683" y="1928284"/>
                  </a:lnTo>
                  <a:lnTo>
                    <a:pt x="886957" y="1881323"/>
                  </a:lnTo>
                  <a:lnTo>
                    <a:pt x="877426" y="1834034"/>
                  </a:lnTo>
                  <a:lnTo>
                    <a:pt x="867099" y="1786438"/>
                  </a:lnTo>
                  <a:lnTo>
                    <a:pt x="855983" y="1738560"/>
                  </a:lnTo>
                  <a:lnTo>
                    <a:pt x="844085" y="1690421"/>
                  </a:lnTo>
                  <a:lnTo>
                    <a:pt x="831414" y="1642044"/>
                  </a:lnTo>
                  <a:lnTo>
                    <a:pt x="817976" y="1593452"/>
                  </a:lnTo>
                  <a:lnTo>
                    <a:pt x="803780" y="1544667"/>
                  </a:lnTo>
                  <a:lnTo>
                    <a:pt x="788834" y="1495712"/>
                  </a:lnTo>
                  <a:lnTo>
                    <a:pt x="773145" y="1446610"/>
                  </a:lnTo>
                  <a:lnTo>
                    <a:pt x="756720" y="1397383"/>
                  </a:lnTo>
                  <a:lnTo>
                    <a:pt x="739568" y="1348055"/>
                  </a:lnTo>
                  <a:lnTo>
                    <a:pt x="721697" y="1298646"/>
                  </a:lnTo>
                  <a:lnTo>
                    <a:pt x="703113" y="1249181"/>
                  </a:lnTo>
                  <a:lnTo>
                    <a:pt x="683824" y="1199682"/>
                  </a:lnTo>
                  <a:lnTo>
                    <a:pt x="663839" y="1150171"/>
                  </a:lnTo>
                  <a:lnTo>
                    <a:pt x="643165" y="1100672"/>
                  </a:lnTo>
                  <a:lnTo>
                    <a:pt x="621810" y="1051206"/>
                  </a:lnTo>
                  <a:lnTo>
                    <a:pt x="599781" y="1001797"/>
                  </a:lnTo>
                  <a:lnTo>
                    <a:pt x="577085" y="952467"/>
                  </a:lnTo>
                  <a:lnTo>
                    <a:pt x="553732" y="903238"/>
                  </a:lnTo>
                  <a:lnTo>
                    <a:pt x="529728" y="854134"/>
                  </a:lnTo>
                  <a:lnTo>
                    <a:pt x="505663" y="806309"/>
                  </a:lnTo>
                  <a:lnTo>
                    <a:pt x="481025" y="758697"/>
                  </a:lnTo>
                  <a:lnTo>
                    <a:pt x="455845" y="711346"/>
                  </a:lnTo>
                  <a:lnTo>
                    <a:pt x="430153" y="664302"/>
                  </a:lnTo>
                  <a:lnTo>
                    <a:pt x="403979" y="617614"/>
                  </a:lnTo>
                  <a:lnTo>
                    <a:pt x="377353" y="571328"/>
                  </a:lnTo>
                  <a:lnTo>
                    <a:pt x="350305" y="525491"/>
                  </a:lnTo>
                  <a:lnTo>
                    <a:pt x="322866" y="480152"/>
                  </a:lnTo>
                  <a:lnTo>
                    <a:pt x="295065" y="435357"/>
                  </a:lnTo>
                  <a:lnTo>
                    <a:pt x="266933" y="391153"/>
                  </a:lnTo>
                  <a:lnTo>
                    <a:pt x="238499" y="347588"/>
                  </a:lnTo>
                  <a:lnTo>
                    <a:pt x="209794" y="304710"/>
                  </a:lnTo>
                  <a:lnTo>
                    <a:pt x="180848" y="262565"/>
                  </a:lnTo>
                  <a:lnTo>
                    <a:pt x="151691" y="221200"/>
                  </a:lnTo>
                  <a:lnTo>
                    <a:pt x="122353" y="180664"/>
                  </a:lnTo>
                  <a:lnTo>
                    <a:pt x="92864" y="141003"/>
                  </a:lnTo>
                  <a:lnTo>
                    <a:pt x="63254" y="102264"/>
                  </a:lnTo>
                  <a:lnTo>
                    <a:pt x="33554" y="64495"/>
                  </a:lnTo>
                  <a:lnTo>
                    <a:pt x="3793" y="27744"/>
                  </a:lnTo>
                  <a:lnTo>
                    <a:pt x="621" y="21782"/>
                  </a:lnTo>
                  <a:lnTo>
                    <a:pt x="18544" y="0"/>
                  </a:lnTo>
                  <a:lnTo>
                    <a:pt x="24781" y="1857"/>
                  </a:lnTo>
                  <a:lnTo>
                    <a:pt x="54154" y="35841"/>
                  </a:lnTo>
                  <a:lnTo>
                    <a:pt x="78506" y="66531"/>
                  </a:lnTo>
                  <a:lnTo>
                    <a:pt x="103040" y="98170"/>
                  </a:lnTo>
                  <a:lnTo>
                    <a:pt x="127731" y="130740"/>
                  </a:lnTo>
                  <a:lnTo>
                    <a:pt x="152551" y="164222"/>
                  </a:lnTo>
                  <a:lnTo>
                    <a:pt x="177474" y="198595"/>
                  </a:lnTo>
                  <a:lnTo>
                    <a:pt x="202473" y="233841"/>
                  </a:lnTo>
                  <a:lnTo>
                    <a:pt x="227522" y="269941"/>
                  </a:lnTo>
                  <a:lnTo>
                    <a:pt x="252594" y="306875"/>
                  </a:lnTo>
                  <a:lnTo>
                    <a:pt x="277663" y="344625"/>
                  </a:lnTo>
                  <a:lnTo>
                    <a:pt x="302702" y="383171"/>
                  </a:lnTo>
                  <a:lnTo>
                    <a:pt x="327684" y="422494"/>
                  </a:lnTo>
                  <a:lnTo>
                    <a:pt x="352583" y="462575"/>
                  </a:lnTo>
                  <a:lnTo>
                    <a:pt x="377373" y="503394"/>
                  </a:lnTo>
                  <a:lnTo>
                    <a:pt x="402026" y="544933"/>
                  </a:lnTo>
                  <a:lnTo>
                    <a:pt x="426517" y="587173"/>
                  </a:lnTo>
                  <a:lnTo>
                    <a:pt x="450818" y="630093"/>
                  </a:lnTo>
                  <a:lnTo>
                    <a:pt x="474903" y="673676"/>
                  </a:lnTo>
                  <a:lnTo>
                    <a:pt x="498745" y="717901"/>
                  </a:lnTo>
                  <a:lnTo>
                    <a:pt x="522319" y="762751"/>
                  </a:lnTo>
                  <a:lnTo>
                    <a:pt x="545596" y="808204"/>
                  </a:lnTo>
                  <a:lnTo>
                    <a:pt x="568552" y="854243"/>
                  </a:lnTo>
                  <a:lnTo>
                    <a:pt x="591159" y="900848"/>
                  </a:lnTo>
                  <a:lnTo>
                    <a:pt x="613390" y="948000"/>
                  </a:lnTo>
                  <a:lnTo>
                    <a:pt x="635219" y="995680"/>
                  </a:lnTo>
                  <a:lnTo>
                    <a:pt x="656620" y="1043869"/>
                  </a:lnTo>
                  <a:lnTo>
                    <a:pt x="677566" y="1092547"/>
                  </a:lnTo>
                  <a:lnTo>
                    <a:pt x="698030" y="1141695"/>
                  </a:lnTo>
                  <a:lnTo>
                    <a:pt x="717986" y="1191295"/>
                  </a:lnTo>
                  <a:lnTo>
                    <a:pt x="737407" y="1241326"/>
                  </a:lnTo>
                  <a:lnTo>
                    <a:pt x="756266" y="1291771"/>
                  </a:lnTo>
                  <a:lnTo>
                    <a:pt x="774538" y="1342609"/>
                  </a:lnTo>
                  <a:lnTo>
                    <a:pt x="792195" y="1393821"/>
                  </a:lnTo>
                  <a:lnTo>
                    <a:pt x="809211" y="1445389"/>
                  </a:lnTo>
                  <a:lnTo>
                    <a:pt x="825559" y="1497292"/>
                  </a:lnTo>
                  <a:lnTo>
                    <a:pt x="841213" y="1549513"/>
                  </a:lnTo>
                  <a:lnTo>
                    <a:pt x="856146" y="1602032"/>
                  </a:lnTo>
                  <a:lnTo>
                    <a:pt x="870332" y="1654829"/>
                  </a:lnTo>
                  <a:lnTo>
                    <a:pt x="883744" y="1707885"/>
                  </a:lnTo>
                  <a:lnTo>
                    <a:pt x="896356" y="1761182"/>
                  </a:lnTo>
                  <a:lnTo>
                    <a:pt x="908140" y="1814700"/>
                  </a:lnTo>
                  <a:lnTo>
                    <a:pt x="919071" y="1868420"/>
                  </a:lnTo>
                  <a:lnTo>
                    <a:pt x="929121" y="1922322"/>
                  </a:lnTo>
                  <a:lnTo>
                    <a:pt x="942170" y="1998974"/>
                  </a:lnTo>
                  <a:lnTo>
                    <a:pt x="953958" y="2074845"/>
                  </a:lnTo>
                  <a:lnTo>
                    <a:pt x="964535" y="2149863"/>
                  </a:lnTo>
                  <a:lnTo>
                    <a:pt x="973952" y="2223951"/>
                  </a:lnTo>
                  <a:lnTo>
                    <a:pt x="982261" y="2297037"/>
                  </a:lnTo>
                  <a:lnTo>
                    <a:pt x="989511" y="2369046"/>
                  </a:lnTo>
                  <a:lnTo>
                    <a:pt x="995755" y="2439903"/>
                  </a:lnTo>
                  <a:lnTo>
                    <a:pt x="1001042" y="2509535"/>
                  </a:lnTo>
                  <a:lnTo>
                    <a:pt x="1005425" y="2577867"/>
                  </a:lnTo>
                  <a:lnTo>
                    <a:pt x="1008953" y="2644825"/>
                  </a:lnTo>
                  <a:lnTo>
                    <a:pt x="1011678" y="2710335"/>
                  </a:lnTo>
                  <a:lnTo>
                    <a:pt x="1013650" y="2774322"/>
                  </a:lnTo>
                  <a:lnTo>
                    <a:pt x="1014921" y="2836713"/>
                  </a:lnTo>
                  <a:lnTo>
                    <a:pt x="1015541" y="2897433"/>
                  </a:lnTo>
                  <a:lnTo>
                    <a:pt x="1015561" y="2956408"/>
                  </a:lnTo>
                  <a:lnTo>
                    <a:pt x="1015033" y="3013563"/>
                  </a:lnTo>
                  <a:lnTo>
                    <a:pt x="1014006" y="3068824"/>
                  </a:lnTo>
                  <a:lnTo>
                    <a:pt x="1012533" y="3122118"/>
                  </a:lnTo>
                  <a:lnTo>
                    <a:pt x="1010663" y="3173370"/>
                  </a:lnTo>
                  <a:lnTo>
                    <a:pt x="1008449" y="3222505"/>
                  </a:lnTo>
                  <a:lnTo>
                    <a:pt x="1005940" y="3269449"/>
                  </a:lnTo>
                  <a:lnTo>
                    <a:pt x="1003188" y="3314129"/>
                  </a:lnTo>
                  <a:lnTo>
                    <a:pt x="1000243" y="3356470"/>
                  </a:lnTo>
                  <a:lnTo>
                    <a:pt x="997157" y="3396397"/>
                  </a:lnTo>
                  <a:lnTo>
                    <a:pt x="990763" y="3468715"/>
                  </a:lnTo>
                  <a:lnTo>
                    <a:pt x="984414" y="3530490"/>
                  </a:lnTo>
                  <a:lnTo>
                    <a:pt x="978517" y="3581126"/>
                  </a:lnTo>
                  <a:lnTo>
                    <a:pt x="973479" y="3620030"/>
                  </a:lnTo>
                  <a:lnTo>
                    <a:pt x="971410" y="3634897"/>
                  </a:lnTo>
                  <a:lnTo>
                    <a:pt x="968424" y="3655090"/>
                  </a:lnTo>
                  <a:close/>
                </a:path>
              </a:pathLst>
            </a:custGeom>
            <a:solidFill>
              <a:srgbClr val="070707"/>
            </a:solidFill>
          </p:spPr>
          <p:txBody>
            <a:bodyPr wrap="square" lIns="0" tIns="0" rIns="0" bIns="0" rtlCol="0"/>
            <a:lstStyle/>
            <a:p>
              <a:endParaRPr/>
            </a:p>
          </p:txBody>
        </p:sp>
        <p:sp>
          <p:nvSpPr>
            <p:cNvPr id="7" name="object 7"/>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8" name="object 8"/>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9" name="object 9"/>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10" name="object 10"/>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11" name="object 11"/>
            <p:cNvSpPr/>
            <p:nvPr/>
          </p:nvSpPr>
          <p:spPr>
            <a:xfrm>
              <a:off x="12806185" y="6162774"/>
              <a:ext cx="2402572" cy="3175239"/>
            </a:xfrm>
            <a:prstGeom prst="rect">
              <a:avLst/>
            </a:prstGeom>
            <a:blipFill>
              <a:blip r:embed="rId2" cstate="print"/>
              <a:stretch>
                <a:fillRect/>
              </a:stretch>
            </a:blipFill>
          </p:spPr>
          <p:txBody>
            <a:bodyPr wrap="square" lIns="0" tIns="0" rIns="0" bIns="0" rtlCol="0"/>
            <a:lstStyle/>
            <a:p>
              <a:endParaRPr/>
            </a:p>
          </p:txBody>
        </p:sp>
        <p:sp>
          <p:nvSpPr>
            <p:cNvPr id="12" name="object 12"/>
            <p:cNvSpPr/>
            <p:nvPr/>
          </p:nvSpPr>
          <p:spPr>
            <a:xfrm>
              <a:off x="10509209" y="9730259"/>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13" name="object 13"/>
            <p:cNvSpPr/>
            <p:nvPr/>
          </p:nvSpPr>
          <p:spPr>
            <a:xfrm>
              <a:off x="10496303" y="9717132"/>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14" name="object 14"/>
            <p:cNvSpPr/>
            <p:nvPr/>
          </p:nvSpPr>
          <p:spPr>
            <a:xfrm>
              <a:off x="10301403" y="9183694"/>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15" name="object 15"/>
            <p:cNvSpPr/>
            <p:nvPr/>
          </p:nvSpPr>
          <p:spPr>
            <a:xfrm>
              <a:off x="10247375" y="9181233"/>
              <a:ext cx="68580" cy="1070610"/>
            </a:xfrm>
            <a:custGeom>
              <a:avLst/>
              <a:gdLst/>
              <a:ahLst/>
              <a:cxnLst/>
              <a:rect l="l" t="t" r="r" b="b"/>
              <a:pathLst>
                <a:path w="68579" h="1070609">
                  <a:moveTo>
                    <a:pt x="27680" y="1070175"/>
                  </a:moveTo>
                  <a:lnTo>
                    <a:pt x="37744" y="1070175"/>
                  </a:lnTo>
                  <a:lnTo>
                    <a:pt x="49574" y="1067788"/>
                  </a:lnTo>
                  <a:lnTo>
                    <a:pt x="59235" y="1061282"/>
                  </a:lnTo>
                  <a:lnTo>
                    <a:pt x="65749" y="1051631"/>
                  </a:lnTo>
                  <a:lnTo>
                    <a:pt x="68138" y="1039813"/>
                  </a:lnTo>
                  <a:lnTo>
                    <a:pt x="68138" y="30377"/>
                  </a:lnTo>
                  <a:lnTo>
                    <a:pt x="65749" y="18553"/>
                  </a:lnTo>
                  <a:lnTo>
                    <a:pt x="59235" y="8897"/>
                  </a:lnTo>
                  <a:lnTo>
                    <a:pt x="49574" y="2387"/>
                  </a:lnTo>
                  <a:lnTo>
                    <a:pt x="37744" y="0"/>
                  </a:lnTo>
                  <a:lnTo>
                    <a:pt x="27680" y="0"/>
                  </a:lnTo>
                  <a:lnTo>
                    <a:pt x="15850" y="2387"/>
                  </a:lnTo>
                  <a:lnTo>
                    <a:pt x="6189" y="8897"/>
                  </a:lnTo>
                  <a:lnTo>
                    <a:pt x="0" y="18072"/>
                  </a:lnTo>
                  <a:lnTo>
                    <a:pt x="0" y="1052112"/>
                  </a:lnTo>
                  <a:lnTo>
                    <a:pt x="6189" y="1061282"/>
                  </a:lnTo>
                  <a:lnTo>
                    <a:pt x="15850" y="1067788"/>
                  </a:lnTo>
                  <a:lnTo>
                    <a:pt x="27680" y="1070175"/>
                  </a:lnTo>
                  <a:close/>
                </a:path>
              </a:pathLst>
            </a:custGeom>
            <a:solidFill>
              <a:srgbClr val="131313"/>
            </a:solidFill>
          </p:spPr>
          <p:txBody>
            <a:bodyPr wrap="square" lIns="0" tIns="0" rIns="0" bIns="0" rtlCol="0"/>
            <a:lstStyle/>
            <a:p>
              <a:endParaRPr/>
            </a:p>
          </p:txBody>
        </p:sp>
        <p:sp>
          <p:nvSpPr>
            <p:cNvPr id="16" name="object 16"/>
            <p:cNvSpPr/>
            <p:nvPr/>
          </p:nvSpPr>
          <p:spPr>
            <a:xfrm>
              <a:off x="10470223" y="9399218"/>
              <a:ext cx="103042" cy="235547"/>
            </a:xfrm>
            <a:prstGeom prst="rect">
              <a:avLst/>
            </a:prstGeom>
            <a:blipFill>
              <a:blip r:embed="rId3" cstate="print"/>
              <a:stretch>
                <a:fillRect/>
              </a:stretch>
            </a:blipFill>
          </p:spPr>
          <p:txBody>
            <a:bodyPr wrap="square" lIns="0" tIns="0" rIns="0" bIns="0" rtlCol="0"/>
            <a:lstStyle/>
            <a:p>
              <a:endParaRPr/>
            </a:p>
          </p:txBody>
        </p:sp>
        <p:sp>
          <p:nvSpPr>
            <p:cNvPr id="17" name="object 17"/>
            <p:cNvSpPr/>
            <p:nvPr/>
          </p:nvSpPr>
          <p:spPr>
            <a:xfrm>
              <a:off x="10891018" y="9264782"/>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18" name="object 18"/>
            <p:cNvSpPr/>
            <p:nvPr/>
          </p:nvSpPr>
          <p:spPr>
            <a:xfrm>
              <a:off x="11008011" y="994393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19" name="object 19"/>
            <p:cNvSpPr/>
            <p:nvPr/>
          </p:nvSpPr>
          <p:spPr>
            <a:xfrm>
              <a:off x="11975439" y="960600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0" name="object 20"/>
            <p:cNvSpPr/>
            <p:nvPr/>
          </p:nvSpPr>
          <p:spPr>
            <a:xfrm>
              <a:off x="11962018" y="959131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21" name="object 21"/>
            <p:cNvSpPr/>
            <p:nvPr/>
          </p:nvSpPr>
          <p:spPr>
            <a:xfrm>
              <a:off x="11500829" y="99227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22" name="object 22"/>
            <p:cNvSpPr/>
            <p:nvPr/>
          </p:nvSpPr>
          <p:spPr>
            <a:xfrm>
              <a:off x="11498354" y="1019960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23" name="object 23"/>
            <p:cNvSpPr/>
            <p:nvPr/>
          </p:nvSpPr>
          <p:spPr>
            <a:xfrm>
              <a:off x="11716592" y="9942126"/>
              <a:ext cx="235779" cy="102932"/>
            </a:xfrm>
            <a:prstGeom prst="rect">
              <a:avLst/>
            </a:prstGeom>
            <a:blipFill>
              <a:blip r:embed="rId4" cstate="print"/>
              <a:stretch>
                <a:fillRect/>
              </a:stretch>
            </a:blipFill>
          </p:spPr>
          <p:txBody>
            <a:bodyPr wrap="square" lIns="0" tIns="0" rIns="0" bIns="0" rtlCol="0"/>
            <a:lstStyle/>
            <a:p>
              <a:endParaRPr/>
            </a:p>
          </p:txBody>
        </p:sp>
        <p:sp>
          <p:nvSpPr>
            <p:cNvPr id="24" name="object 24"/>
            <p:cNvSpPr/>
            <p:nvPr/>
          </p:nvSpPr>
          <p:spPr>
            <a:xfrm>
              <a:off x="12085816" y="822224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25" name="object 25"/>
            <p:cNvSpPr/>
            <p:nvPr/>
          </p:nvSpPr>
          <p:spPr>
            <a:xfrm>
              <a:off x="12569249" y="866588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sp>
          <p:nvSpPr>
            <p:cNvPr id="27" name="object 27"/>
            <p:cNvSpPr/>
            <p:nvPr/>
          </p:nvSpPr>
          <p:spPr>
            <a:xfrm>
              <a:off x="14339596" y="3815055"/>
              <a:ext cx="3948403" cy="5529326"/>
            </a:xfrm>
            <a:prstGeom prst="rect">
              <a:avLst/>
            </a:prstGeom>
            <a:blipFill>
              <a:blip r:embed="rId5" cstate="print"/>
              <a:stretch>
                <a:fillRect/>
              </a:stretch>
            </a:blipFill>
          </p:spPr>
          <p:txBody>
            <a:bodyPr wrap="square" lIns="0" tIns="0" rIns="0" bIns="0" rtlCol="0"/>
            <a:lstStyle/>
            <a:p>
              <a:endParaRPr/>
            </a:p>
          </p:txBody>
        </p:sp>
      </p:grpSp>
      <p:sp>
        <p:nvSpPr>
          <p:cNvPr id="28" name="object 28"/>
          <p:cNvSpPr txBox="1"/>
          <p:nvPr/>
        </p:nvSpPr>
        <p:spPr>
          <a:xfrm>
            <a:off x="777590" y="1628002"/>
            <a:ext cx="7334884" cy="534185"/>
          </a:xfrm>
          <a:prstGeom prst="rect">
            <a:avLst/>
          </a:prstGeom>
        </p:spPr>
        <p:txBody>
          <a:bodyPr vert="horz" wrap="square" lIns="0" tIns="12700" rIns="0" bIns="0" rtlCol="0">
            <a:spAutoFit/>
          </a:bodyPr>
          <a:lstStyle/>
          <a:p>
            <a:pPr marL="12700" marR="143510">
              <a:lnSpc>
                <a:spcPct val="131900"/>
              </a:lnSpc>
              <a:spcBef>
                <a:spcPts val="100"/>
              </a:spcBef>
              <a:buFont typeface="Verdana"/>
              <a:buChar char="•"/>
              <a:tabLst>
                <a:tab pos="186055" algn="l"/>
              </a:tabLst>
            </a:pPr>
            <a:r>
              <a:rPr lang="en-PH" sz="2800" b="1" dirty="0"/>
              <a:t>THE HUMAN</a:t>
            </a:r>
            <a:endParaRPr sz="2800" dirty="0"/>
          </a:p>
        </p:txBody>
      </p:sp>
      <p:sp>
        <p:nvSpPr>
          <p:cNvPr id="29" name="object 29"/>
          <p:cNvSpPr txBox="1">
            <a:spLocks noGrp="1"/>
          </p:cNvSpPr>
          <p:nvPr>
            <p:ph type="title"/>
          </p:nvPr>
        </p:nvSpPr>
        <p:spPr>
          <a:xfrm>
            <a:off x="708822" y="343841"/>
            <a:ext cx="6196330" cy="1122102"/>
          </a:xfrm>
          <a:prstGeom prst="rect">
            <a:avLst/>
          </a:prstGeom>
        </p:spPr>
        <p:txBody>
          <a:bodyPr vert="horz" wrap="square" lIns="0" tIns="13970" rIns="0" bIns="0" rtlCol="0">
            <a:spAutoFit/>
          </a:bodyPr>
          <a:lstStyle/>
          <a:p>
            <a:pPr marL="12700">
              <a:lnSpc>
                <a:spcPct val="100000"/>
              </a:lnSpc>
              <a:spcBef>
                <a:spcPts val="110"/>
              </a:spcBef>
            </a:pPr>
            <a:r>
              <a:rPr lang="en-PH" sz="3600" dirty="0">
                <a:latin typeface="Verdana" panose="020B0604030504040204" pitchFamily="34" charset="0"/>
                <a:ea typeface="Verdana" panose="020B0604030504040204" pitchFamily="34" charset="0"/>
              </a:rPr>
              <a:t>HUMAN-COMPUTER INTERACTION</a:t>
            </a:r>
            <a:endParaRPr sz="3600" dirty="0">
              <a:latin typeface="Verdana" panose="020B0604030504040204" pitchFamily="34" charset="0"/>
              <a:ea typeface="Verdana" panose="020B0604030504040204" pitchFamily="34" charset="0"/>
            </a:endParaRPr>
          </a:p>
        </p:txBody>
      </p:sp>
      <p:sp>
        <p:nvSpPr>
          <p:cNvPr id="30" name="object 30"/>
          <p:cNvSpPr/>
          <p:nvPr/>
        </p:nvSpPr>
        <p:spPr>
          <a:xfrm>
            <a:off x="222030" y="9634697"/>
            <a:ext cx="724549" cy="401845"/>
          </a:xfrm>
          <a:prstGeom prst="rect">
            <a:avLst/>
          </a:prstGeom>
          <a:blipFill>
            <a:blip r:embed="rId6" cstate="print"/>
            <a:stretch>
              <a:fillRect/>
            </a:stretch>
          </a:blipFill>
        </p:spPr>
        <p:txBody>
          <a:bodyPr wrap="square" lIns="0" tIns="0" rIns="0" bIns="0" rtlCol="0"/>
          <a:lstStyle/>
          <a:p>
            <a:endParaRPr/>
          </a:p>
        </p:txBody>
      </p:sp>
      <p:pic>
        <p:nvPicPr>
          <p:cNvPr id="31" name="Picture 30">
            <a:extLst>
              <a:ext uri="{FF2B5EF4-FFF2-40B4-BE49-F238E27FC236}">
                <a16:creationId xmlns:a16="http://schemas.microsoft.com/office/drawing/2014/main" id="{068A50BA-B1AC-4A4B-AE14-673DA41EB8D4}"/>
              </a:ext>
            </a:extLst>
          </p:cNvPr>
          <p:cNvPicPr/>
          <p:nvPr/>
        </p:nvPicPr>
        <p:blipFill rotWithShape="1">
          <a:blip r:embed="rId7"/>
          <a:srcRect t="31948"/>
          <a:stretch/>
        </p:blipFill>
        <p:spPr bwMode="auto">
          <a:xfrm>
            <a:off x="8264507" y="247675"/>
            <a:ext cx="7961133" cy="4654677"/>
          </a:xfrm>
          <a:prstGeom prst="rect">
            <a:avLst/>
          </a:prstGeom>
          <a:ln>
            <a:noFill/>
          </a:ln>
          <a:extLst>
            <a:ext uri="{53640926-AAD7-44D8-BBD7-CCE9431645EC}">
              <a14:shadowObscured xmlns:a14="http://schemas.microsoft.com/office/drawing/2010/main"/>
            </a:ext>
          </a:extLst>
        </p:spPr>
      </p:pic>
      <p:sp>
        <p:nvSpPr>
          <p:cNvPr id="32" name="TextBox 31">
            <a:extLst>
              <a:ext uri="{FF2B5EF4-FFF2-40B4-BE49-F238E27FC236}">
                <a16:creationId xmlns:a16="http://schemas.microsoft.com/office/drawing/2014/main" id="{5D6C7788-8A5F-4ACA-8C1C-6487D673C375}"/>
              </a:ext>
            </a:extLst>
          </p:cNvPr>
          <p:cNvSpPr txBox="1"/>
          <p:nvPr/>
        </p:nvSpPr>
        <p:spPr>
          <a:xfrm>
            <a:off x="708822" y="2486306"/>
            <a:ext cx="8190222" cy="6678751"/>
          </a:xfrm>
          <a:prstGeom prst="rect">
            <a:avLst/>
          </a:prstGeom>
          <a:noFill/>
        </p:spPr>
        <p:txBody>
          <a:bodyPr wrap="square" rtlCol="0">
            <a:spAutoFit/>
          </a:bodyPr>
          <a:lstStyle/>
          <a:p>
            <a:r>
              <a:rPr lang="en-PH" sz="2000" b="1" i="1" dirty="0">
                <a:latin typeface="Verdana" panose="020B0604030504040204" pitchFamily="34" charset="0"/>
                <a:ea typeface="Verdana" panose="020B0604030504040204" pitchFamily="34" charset="0"/>
              </a:rPr>
              <a:t>input–output channels</a:t>
            </a:r>
            <a:endParaRPr lang="en-PH" sz="2000" dirty="0">
              <a:latin typeface="Verdana" panose="020B0604030504040204" pitchFamily="34" charset="0"/>
              <a:ea typeface="Verdana" panose="020B0604030504040204" pitchFamily="34" charset="0"/>
            </a:endParaRPr>
          </a:p>
          <a:p>
            <a:endParaRPr lang="en-PH" sz="2400" dirty="0">
              <a:latin typeface="Verdana" panose="020B0604030504040204" pitchFamily="34" charset="0"/>
              <a:ea typeface="Verdana" panose="020B0604030504040204" pitchFamily="34" charset="0"/>
            </a:endParaRPr>
          </a:p>
          <a:p>
            <a:r>
              <a:rPr lang="en-PH" sz="2400" dirty="0">
                <a:latin typeface="Verdana" panose="020B0604030504040204" pitchFamily="34" charset="0"/>
                <a:ea typeface="Verdana" panose="020B0604030504040204" pitchFamily="34" charset="0"/>
              </a:rPr>
              <a:t>Humans are limited in their capacity to process information. This has important implications for design.</a:t>
            </a:r>
          </a:p>
          <a:p>
            <a:endParaRPr lang="en-PH" sz="2400" dirty="0">
              <a:latin typeface="Verdana" panose="020B0604030504040204" pitchFamily="34" charset="0"/>
              <a:ea typeface="Verdana" panose="020B0604030504040204" pitchFamily="34" charset="0"/>
            </a:endParaRPr>
          </a:p>
          <a:p>
            <a:pPr marL="285750" lvl="0" indent="-285750">
              <a:buFont typeface="Arial" panose="020B0604020202020204" pitchFamily="34" charset="0"/>
              <a:buChar char="•"/>
            </a:pPr>
            <a:r>
              <a:rPr lang="en-PH" sz="2400" dirty="0">
                <a:latin typeface="Verdana" panose="020B0604030504040204" pitchFamily="34" charset="0"/>
                <a:ea typeface="Verdana" panose="020B0604030504040204" pitchFamily="34" charset="0"/>
              </a:rPr>
              <a:t>Information is received, and responses given via a number of input and output channels:</a:t>
            </a:r>
          </a:p>
          <a:p>
            <a:pPr lvl="0"/>
            <a:r>
              <a:rPr lang="en-PH" sz="2400" dirty="0">
                <a:latin typeface="Verdana" panose="020B0604030504040204" pitchFamily="34" charset="0"/>
                <a:ea typeface="Verdana" panose="020B0604030504040204" pitchFamily="34" charset="0"/>
              </a:rPr>
              <a:t>	- visual channel</a:t>
            </a:r>
          </a:p>
          <a:p>
            <a:pPr lvl="0"/>
            <a:r>
              <a:rPr lang="en-PH" sz="2400" dirty="0">
                <a:latin typeface="Verdana" panose="020B0604030504040204" pitchFamily="34" charset="0"/>
                <a:ea typeface="Verdana" panose="020B0604030504040204" pitchFamily="34" charset="0"/>
              </a:rPr>
              <a:t>	- auditory channel</a:t>
            </a:r>
          </a:p>
          <a:p>
            <a:pPr lvl="0"/>
            <a:r>
              <a:rPr lang="en-PH" sz="2400" dirty="0">
                <a:latin typeface="Verdana" panose="020B0604030504040204" pitchFamily="34" charset="0"/>
                <a:ea typeface="Verdana" panose="020B0604030504040204" pitchFamily="34" charset="0"/>
              </a:rPr>
              <a:t>	- haptic channel</a:t>
            </a:r>
          </a:p>
          <a:p>
            <a:pPr lvl="0"/>
            <a:r>
              <a:rPr lang="en-PH" sz="2400" dirty="0">
                <a:latin typeface="Verdana" panose="020B0604030504040204" pitchFamily="34" charset="0"/>
                <a:ea typeface="Verdana" panose="020B0604030504040204" pitchFamily="34" charset="0"/>
              </a:rPr>
              <a:t>	- movement.</a:t>
            </a:r>
          </a:p>
          <a:p>
            <a:endParaRPr lang="en-PH" sz="2400" dirty="0">
              <a:latin typeface="Verdana" panose="020B0604030504040204" pitchFamily="34" charset="0"/>
              <a:ea typeface="Verdana" panose="020B0604030504040204" pitchFamily="34" charset="0"/>
            </a:endParaRPr>
          </a:p>
          <a:p>
            <a:pPr marL="285750" lvl="0" indent="-285750">
              <a:buFont typeface="Arial" panose="020B0604020202020204" pitchFamily="34" charset="0"/>
              <a:buChar char="•"/>
            </a:pPr>
            <a:r>
              <a:rPr lang="en-PH" sz="2400" dirty="0">
                <a:latin typeface="Verdana" panose="020B0604030504040204" pitchFamily="34" charset="0"/>
                <a:ea typeface="Verdana" panose="020B0604030504040204" pitchFamily="34" charset="0"/>
              </a:rPr>
              <a:t>Information is stored in memory:</a:t>
            </a:r>
          </a:p>
          <a:p>
            <a:pPr lvl="0"/>
            <a:r>
              <a:rPr lang="en-PH" sz="2400" dirty="0">
                <a:latin typeface="Verdana" panose="020B0604030504040204" pitchFamily="34" charset="0"/>
                <a:ea typeface="Verdana" panose="020B0604030504040204" pitchFamily="34" charset="0"/>
              </a:rPr>
              <a:t>	- sensory memory</a:t>
            </a:r>
          </a:p>
          <a:p>
            <a:pPr lvl="0"/>
            <a:r>
              <a:rPr lang="en-PH" sz="2400" dirty="0">
                <a:latin typeface="Verdana" panose="020B0604030504040204" pitchFamily="34" charset="0"/>
                <a:ea typeface="Verdana" panose="020B0604030504040204" pitchFamily="34" charset="0"/>
              </a:rPr>
              <a:t>	- short-term (working) memory</a:t>
            </a:r>
          </a:p>
          <a:p>
            <a:pPr lvl="0"/>
            <a:r>
              <a:rPr lang="en-PH" sz="2400" dirty="0">
                <a:latin typeface="Verdana" panose="020B0604030504040204" pitchFamily="34" charset="0"/>
                <a:ea typeface="Verdana" panose="020B0604030504040204" pitchFamily="34" charset="0"/>
              </a:rPr>
              <a:t>	- long-term memory.</a:t>
            </a:r>
          </a:p>
          <a:p>
            <a:endParaRPr lang="en-PH" sz="24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794725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37374" y="-38100"/>
            <a:ext cx="9144573" cy="10287000"/>
            <a:chOff x="9144000" y="15"/>
            <a:chExt cx="9144573" cy="10287000"/>
          </a:xfrm>
        </p:grpSpPr>
        <p:sp>
          <p:nvSpPr>
            <p:cNvPr id="3" name="object 3"/>
            <p:cNvSpPr/>
            <p:nvPr/>
          </p:nvSpPr>
          <p:spPr>
            <a:xfrm>
              <a:off x="9144000" y="15"/>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4" name="object 4"/>
            <p:cNvSpPr/>
            <p:nvPr/>
          </p:nvSpPr>
          <p:spPr>
            <a:xfrm>
              <a:off x="9420303" y="6771702"/>
              <a:ext cx="3023870" cy="3512820"/>
            </a:xfrm>
            <a:custGeom>
              <a:avLst/>
              <a:gdLst/>
              <a:ahLst/>
              <a:cxnLst/>
              <a:rect l="l" t="t" r="r" b="b"/>
              <a:pathLst>
                <a:path w="3023870" h="3512820">
                  <a:moveTo>
                    <a:pt x="2967797" y="3512582"/>
                  </a:moveTo>
                  <a:lnTo>
                    <a:pt x="1197761" y="3512582"/>
                  </a:lnTo>
                  <a:lnTo>
                    <a:pt x="1130588" y="3368909"/>
                  </a:lnTo>
                  <a:lnTo>
                    <a:pt x="1121054" y="3257036"/>
                  </a:lnTo>
                  <a:lnTo>
                    <a:pt x="1180728" y="3119378"/>
                  </a:lnTo>
                  <a:lnTo>
                    <a:pt x="1321183" y="2898351"/>
                  </a:lnTo>
                  <a:lnTo>
                    <a:pt x="1352014" y="2850128"/>
                  </a:lnTo>
                  <a:lnTo>
                    <a:pt x="1379401" y="2804864"/>
                  </a:lnTo>
                  <a:lnTo>
                    <a:pt x="1403453" y="2762442"/>
                  </a:lnTo>
                  <a:lnTo>
                    <a:pt x="1424281" y="2722750"/>
                  </a:lnTo>
                  <a:lnTo>
                    <a:pt x="1441993" y="2685673"/>
                  </a:lnTo>
                  <a:lnTo>
                    <a:pt x="1468510" y="2618906"/>
                  </a:lnTo>
                  <a:lnTo>
                    <a:pt x="1483883" y="2561226"/>
                  </a:lnTo>
                  <a:lnTo>
                    <a:pt x="1488987" y="2511720"/>
                  </a:lnTo>
                  <a:lnTo>
                    <a:pt x="1487963" y="2489746"/>
                  </a:lnTo>
                  <a:lnTo>
                    <a:pt x="1479312" y="2450784"/>
                  </a:lnTo>
                  <a:lnTo>
                    <a:pt x="1451469" y="2403093"/>
                  </a:lnTo>
                  <a:lnTo>
                    <a:pt x="1408421" y="2365562"/>
                  </a:lnTo>
                  <a:lnTo>
                    <a:pt x="1372736" y="2344660"/>
                  </a:lnTo>
                  <a:lnTo>
                    <a:pt x="1332487" y="2325987"/>
                  </a:lnTo>
                  <a:lnTo>
                    <a:pt x="1288550" y="2308628"/>
                  </a:lnTo>
                  <a:lnTo>
                    <a:pt x="1217650" y="2283054"/>
                  </a:lnTo>
                  <a:lnTo>
                    <a:pt x="1193124" y="2274196"/>
                  </a:lnTo>
                  <a:lnTo>
                    <a:pt x="1143389" y="2255292"/>
                  </a:lnTo>
                  <a:lnTo>
                    <a:pt x="1093476" y="2234046"/>
                  </a:lnTo>
                  <a:lnTo>
                    <a:pt x="1044263" y="2209540"/>
                  </a:lnTo>
                  <a:lnTo>
                    <a:pt x="996627" y="2180862"/>
                  </a:lnTo>
                  <a:lnTo>
                    <a:pt x="951444" y="2147097"/>
                  </a:lnTo>
                  <a:lnTo>
                    <a:pt x="909593" y="2107329"/>
                  </a:lnTo>
                  <a:lnTo>
                    <a:pt x="871951" y="2060645"/>
                  </a:lnTo>
                  <a:lnTo>
                    <a:pt x="839395" y="2006131"/>
                  </a:lnTo>
                  <a:lnTo>
                    <a:pt x="812803" y="1942870"/>
                  </a:lnTo>
                  <a:lnTo>
                    <a:pt x="796438" y="1889693"/>
                  </a:lnTo>
                  <a:lnTo>
                    <a:pt x="783614" y="1836599"/>
                  </a:lnTo>
                  <a:lnTo>
                    <a:pt x="773979" y="1783717"/>
                  </a:lnTo>
                  <a:lnTo>
                    <a:pt x="767185" y="1731176"/>
                  </a:lnTo>
                  <a:lnTo>
                    <a:pt x="762879" y="1679103"/>
                  </a:lnTo>
                  <a:lnTo>
                    <a:pt x="760712" y="1627627"/>
                  </a:lnTo>
                  <a:lnTo>
                    <a:pt x="760333" y="1576876"/>
                  </a:lnTo>
                  <a:lnTo>
                    <a:pt x="761391" y="1526977"/>
                  </a:lnTo>
                  <a:lnTo>
                    <a:pt x="763537" y="1478060"/>
                  </a:lnTo>
                  <a:lnTo>
                    <a:pt x="766419" y="1430252"/>
                  </a:lnTo>
                  <a:lnTo>
                    <a:pt x="769686" y="1383681"/>
                  </a:lnTo>
                  <a:lnTo>
                    <a:pt x="772989" y="1338475"/>
                  </a:lnTo>
                  <a:lnTo>
                    <a:pt x="775977" y="1294764"/>
                  </a:lnTo>
                  <a:lnTo>
                    <a:pt x="778299" y="1252674"/>
                  </a:lnTo>
                  <a:lnTo>
                    <a:pt x="779605" y="1212334"/>
                  </a:lnTo>
                  <a:lnTo>
                    <a:pt x="779543" y="1173871"/>
                  </a:lnTo>
                  <a:lnTo>
                    <a:pt x="773918" y="1103094"/>
                  </a:lnTo>
                  <a:lnTo>
                    <a:pt x="758619" y="1041366"/>
                  </a:lnTo>
                  <a:lnTo>
                    <a:pt x="730842" y="989714"/>
                  </a:lnTo>
                  <a:lnTo>
                    <a:pt x="687782" y="949161"/>
                  </a:lnTo>
                  <a:lnTo>
                    <a:pt x="615012" y="912214"/>
                  </a:lnTo>
                  <a:lnTo>
                    <a:pt x="570444" y="890371"/>
                  </a:lnTo>
                  <a:lnTo>
                    <a:pt x="526139" y="867852"/>
                  </a:lnTo>
                  <a:lnTo>
                    <a:pt x="482299" y="844674"/>
                  </a:lnTo>
                  <a:lnTo>
                    <a:pt x="439121" y="820851"/>
                  </a:lnTo>
                  <a:lnTo>
                    <a:pt x="396807" y="796397"/>
                  </a:lnTo>
                  <a:lnTo>
                    <a:pt x="355555" y="771328"/>
                  </a:lnTo>
                  <a:lnTo>
                    <a:pt x="315565" y="745658"/>
                  </a:lnTo>
                  <a:lnTo>
                    <a:pt x="277036" y="719403"/>
                  </a:lnTo>
                  <a:lnTo>
                    <a:pt x="240169" y="692577"/>
                  </a:lnTo>
                  <a:lnTo>
                    <a:pt x="205163" y="665195"/>
                  </a:lnTo>
                  <a:lnTo>
                    <a:pt x="172217" y="637272"/>
                  </a:lnTo>
                  <a:lnTo>
                    <a:pt x="141531" y="608823"/>
                  </a:lnTo>
                  <a:lnTo>
                    <a:pt x="113305" y="579863"/>
                  </a:lnTo>
                  <a:lnTo>
                    <a:pt x="87739" y="550407"/>
                  </a:lnTo>
                  <a:lnTo>
                    <a:pt x="45382" y="490065"/>
                  </a:lnTo>
                  <a:lnTo>
                    <a:pt x="16057" y="427916"/>
                  </a:lnTo>
                  <a:lnTo>
                    <a:pt x="1362" y="364080"/>
                  </a:lnTo>
                  <a:lnTo>
                    <a:pt x="0" y="331566"/>
                  </a:lnTo>
                  <a:lnTo>
                    <a:pt x="2893" y="298675"/>
                  </a:lnTo>
                  <a:lnTo>
                    <a:pt x="22247" y="231822"/>
                  </a:lnTo>
                  <a:lnTo>
                    <a:pt x="61021" y="163637"/>
                  </a:lnTo>
                  <a:lnTo>
                    <a:pt x="88189" y="129084"/>
                  </a:lnTo>
                  <a:lnTo>
                    <a:pt x="127482" y="91640"/>
                  </a:lnTo>
                  <a:lnTo>
                    <a:pt x="175617" y="59866"/>
                  </a:lnTo>
                  <a:lnTo>
                    <a:pt x="231510" y="34288"/>
                  </a:lnTo>
                  <a:lnTo>
                    <a:pt x="294077" y="15434"/>
                  </a:lnTo>
                  <a:lnTo>
                    <a:pt x="362234" y="3829"/>
                  </a:lnTo>
                  <a:lnTo>
                    <a:pt x="434896" y="0"/>
                  </a:lnTo>
                  <a:lnTo>
                    <a:pt x="472579" y="1165"/>
                  </a:lnTo>
                  <a:lnTo>
                    <a:pt x="510981" y="4473"/>
                  </a:lnTo>
                  <a:lnTo>
                    <a:pt x="549968" y="9987"/>
                  </a:lnTo>
                  <a:lnTo>
                    <a:pt x="589404" y="17775"/>
                  </a:lnTo>
                  <a:lnTo>
                    <a:pt x="629154" y="27901"/>
                  </a:lnTo>
                  <a:lnTo>
                    <a:pt x="669081" y="40432"/>
                  </a:lnTo>
                  <a:lnTo>
                    <a:pt x="709051" y="55433"/>
                  </a:lnTo>
                  <a:lnTo>
                    <a:pt x="748928" y="72971"/>
                  </a:lnTo>
                  <a:lnTo>
                    <a:pt x="788576" y="93111"/>
                  </a:lnTo>
                  <a:lnTo>
                    <a:pt x="827861" y="115918"/>
                  </a:lnTo>
                  <a:lnTo>
                    <a:pt x="866646" y="141460"/>
                  </a:lnTo>
                  <a:lnTo>
                    <a:pt x="904795" y="169801"/>
                  </a:lnTo>
                  <a:lnTo>
                    <a:pt x="942175" y="201007"/>
                  </a:lnTo>
                  <a:lnTo>
                    <a:pt x="978648" y="235144"/>
                  </a:lnTo>
                  <a:lnTo>
                    <a:pt x="1014080" y="272278"/>
                  </a:lnTo>
                  <a:lnTo>
                    <a:pt x="1048335" y="312475"/>
                  </a:lnTo>
                  <a:lnTo>
                    <a:pt x="1081277" y="355801"/>
                  </a:lnTo>
                  <a:lnTo>
                    <a:pt x="1112772" y="402321"/>
                  </a:lnTo>
                  <a:lnTo>
                    <a:pt x="1142683" y="452101"/>
                  </a:lnTo>
                  <a:lnTo>
                    <a:pt x="1170875" y="505207"/>
                  </a:lnTo>
                  <a:lnTo>
                    <a:pt x="1197212" y="561704"/>
                  </a:lnTo>
                  <a:lnTo>
                    <a:pt x="1221559" y="621660"/>
                  </a:lnTo>
                  <a:lnTo>
                    <a:pt x="1234513" y="652404"/>
                  </a:lnTo>
                  <a:lnTo>
                    <a:pt x="1265430" y="706677"/>
                  </a:lnTo>
                  <a:lnTo>
                    <a:pt x="1302702" y="752326"/>
                  </a:lnTo>
                  <a:lnTo>
                    <a:pt x="1345939" y="790544"/>
                  </a:lnTo>
                  <a:lnTo>
                    <a:pt x="1394752" y="822525"/>
                  </a:lnTo>
                  <a:lnTo>
                    <a:pt x="1448750" y="849465"/>
                  </a:lnTo>
                  <a:lnTo>
                    <a:pt x="1507545" y="872558"/>
                  </a:lnTo>
                  <a:lnTo>
                    <a:pt x="1570746" y="892997"/>
                  </a:lnTo>
                  <a:lnTo>
                    <a:pt x="1637964" y="911976"/>
                  </a:lnTo>
                  <a:lnTo>
                    <a:pt x="1745471" y="940323"/>
                  </a:lnTo>
                  <a:lnTo>
                    <a:pt x="1782893" y="950336"/>
                  </a:lnTo>
                  <a:lnTo>
                    <a:pt x="1821026" y="960879"/>
                  </a:lnTo>
                  <a:lnTo>
                    <a:pt x="1859824" y="972103"/>
                  </a:lnTo>
                  <a:lnTo>
                    <a:pt x="1899235" y="984157"/>
                  </a:lnTo>
                  <a:lnTo>
                    <a:pt x="1939213" y="997189"/>
                  </a:lnTo>
                  <a:lnTo>
                    <a:pt x="1979707" y="1011350"/>
                  </a:lnTo>
                  <a:lnTo>
                    <a:pt x="2020670" y="1026787"/>
                  </a:lnTo>
                  <a:lnTo>
                    <a:pt x="2062053" y="1043652"/>
                  </a:lnTo>
                  <a:lnTo>
                    <a:pt x="2103807" y="1062092"/>
                  </a:lnTo>
                  <a:lnTo>
                    <a:pt x="2145883" y="1082257"/>
                  </a:lnTo>
                  <a:lnTo>
                    <a:pt x="2188233" y="1104297"/>
                  </a:lnTo>
                  <a:lnTo>
                    <a:pt x="2230808" y="1128361"/>
                  </a:lnTo>
                  <a:lnTo>
                    <a:pt x="2273559" y="1154597"/>
                  </a:lnTo>
                  <a:lnTo>
                    <a:pt x="2316437" y="1183156"/>
                  </a:lnTo>
                  <a:lnTo>
                    <a:pt x="2359395" y="1214186"/>
                  </a:lnTo>
                  <a:lnTo>
                    <a:pt x="2402382" y="1247838"/>
                  </a:lnTo>
                  <a:lnTo>
                    <a:pt x="2445351" y="1284259"/>
                  </a:lnTo>
                  <a:lnTo>
                    <a:pt x="2488252" y="1323600"/>
                  </a:lnTo>
                  <a:lnTo>
                    <a:pt x="2531037" y="1366010"/>
                  </a:lnTo>
                  <a:lnTo>
                    <a:pt x="2573658" y="1411638"/>
                  </a:lnTo>
                  <a:lnTo>
                    <a:pt x="2616065" y="1460632"/>
                  </a:lnTo>
                  <a:lnTo>
                    <a:pt x="2640737" y="1492870"/>
                  </a:lnTo>
                  <a:lnTo>
                    <a:pt x="2667520" y="1533060"/>
                  </a:lnTo>
                  <a:lnTo>
                    <a:pt x="2695973" y="1580880"/>
                  </a:lnTo>
                  <a:lnTo>
                    <a:pt x="2725656" y="1636011"/>
                  </a:lnTo>
                  <a:lnTo>
                    <a:pt x="2756128" y="1698130"/>
                  </a:lnTo>
                  <a:lnTo>
                    <a:pt x="2786948" y="1766918"/>
                  </a:lnTo>
                  <a:lnTo>
                    <a:pt x="2802351" y="1803713"/>
                  </a:lnTo>
                  <a:lnTo>
                    <a:pt x="2817675" y="1842054"/>
                  </a:lnTo>
                  <a:lnTo>
                    <a:pt x="2832867" y="1881901"/>
                  </a:lnTo>
                  <a:lnTo>
                    <a:pt x="2847870" y="1923216"/>
                  </a:lnTo>
                  <a:lnTo>
                    <a:pt x="2862629" y="1965956"/>
                  </a:lnTo>
                  <a:lnTo>
                    <a:pt x="2877090" y="2010083"/>
                  </a:lnTo>
                  <a:lnTo>
                    <a:pt x="2891197" y="2055556"/>
                  </a:lnTo>
                  <a:lnTo>
                    <a:pt x="2904896" y="2102336"/>
                  </a:lnTo>
                  <a:lnTo>
                    <a:pt x="2918130" y="2150381"/>
                  </a:lnTo>
                  <a:lnTo>
                    <a:pt x="2930846" y="2199652"/>
                  </a:lnTo>
                  <a:lnTo>
                    <a:pt x="2942988" y="2250109"/>
                  </a:lnTo>
                  <a:lnTo>
                    <a:pt x="2954500" y="2301711"/>
                  </a:lnTo>
                  <a:lnTo>
                    <a:pt x="2965329" y="2354419"/>
                  </a:lnTo>
                  <a:lnTo>
                    <a:pt x="2975418" y="2408193"/>
                  </a:lnTo>
                  <a:lnTo>
                    <a:pt x="2984712" y="2462992"/>
                  </a:lnTo>
                  <a:lnTo>
                    <a:pt x="2993157" y="2518776"/>
                  </a:lnTo>
                  <a:lnTo>
                    <a:pt x="3000698" y="2575505"/>
                  </a:lnTo>
                  <a:lnTo>
                    <a:pt x="3007279" y="2633139"/>
                  </a:lnTo>
                  <a:lnTo>
                    <a:pt x="3012845" y="2691638"/>
                  </a:lnTo>
                  <a:lnTo>
                    <a:pt x="3017341" y="2750962"/>
                  </a:lnTo>
                  <a:lnTo>
                    <a:pt x="3020713" y="2811071"/>
                  </a:lnTo>
                  <a:lnTo>
                    <a:pt x="3022904" y="2871924"/>
                  </a:lnTo>
                  <a:lnTo>
                    <a:pt x="3023860" y="2933481"/>
                  </a:lnTo>
                  <a:lnTo>
                    <a:pt x="3023527" y="2995703"/>
                  </a:lnTo>
                  <a:lnTo>
                    <a:pt x="3021847" y="3058549"/>
                  </a:lnTo>
                  <a:lnTo>
                    <a:pt x="3018768" y="3121980"/>
                  </a:lnTo>
                  <a:lnTo>
                    <a:pt x="3014233" y="3185954"/>
                  </a:lnTo>
                  <a:lnTo>
                    <a:pt x="3008187" y="3250432"/>
                  </a:lnTo>
                  <a:lnTo>
                    <a:pt x="3000576" y="3315374"/>
                  </a:lnTo>
                  <a:lnTo>
                    <a:pt x="2991344" y="3380740"/>
                  </a:lnTo>
                  <a:lnTo>
                    <a:pt x="2980436" y="3446489"/>
                  </a:lnTo>
                  <a:lnTo>
                    <a:pt x="2967797" y="3512582"/>
                  </a:lnTo>
                  <a:close/>
                </a:path>
              </a:pathLst>
            </a:custGeom>
            <a:solidFill>
              <a:srgbClr val="297C4F"/>
            </a:solidFill>
          </p:spPr>
          <p:txBody>
            <a:bodyPr wrap="square" lIns="0" tIns="0" rIns="0" bIns="0" rtlCol="0"/>
            <a:lstStyle/>
            <a:p>
              <a:endParaRPr/>
            </a:p>
          </p:txBody>
        </p:sp>
        <p:sp>
          <p:nvSpPr>
            <p:cNvPr id="5" name="object 5"/>
            <p:cNvSpPr/>
            <p:nvPr/>
          </p:nvSpPr>
          <p:spPr>
            <a:xfrm>
              <a:off x="10713659" y="6172203"/>
              <a:ext cx="2419350" cy="4112260"/>
            </a:xfrm>
            <a:custGeom>
              <a:avLst/>
              <a:gdLst/>
              <a:ahLst/>
              <a:cxnLst/>
              <a:rect l="l" t="t" r="r" b="b"/>
              <a:pathLst>
                <a:path w="2419350" h="4112259">
                  <a:moveTo>
                    <a:pt x="2145191" y="4112081"/>
                  </a:moveTo>
                  <a:lnTo>
                    <a:pt x="594933" y="4112081"/>
                  </a:lnTo>
                  <a:lnTo>
                    <a:pt x="434422" y="3904215"/>
                  </a:lnTo>
                  <a:lnTo>
                    <a:pt x="365827" y="3758661"/>
                  </a:lnTo>
                  <a:lnTo>
                    <a:pt x="375563" y="3606779"/>
                  </a:lnTo>
                  <a:lnTo>
                    <a:pt x="450049" y="3379932"/>
                  </a:lnTo>
                  <a:lnTo>
                    <a:pt x="470028" y="3330453"/>
                  </a:lnTo>
                  <a:lnTo>
                    <a:pt x="492952" y="3284719"/>
                  </a:lnTo>
                  <a:lnTo>
                    <a:pt x="518339" y="3242317"/>
                  </a:lnTo>
                  <a:lnTo>
                    <a:pt x="545704" y="3202837"/>
                  </a:lnTo>
                  <a:lnTo>
                    <a:pt x="574562" y="3165866"/>
                  </a:lnTo>
                  <a:lnTo>
                    <a:pt x="604430" y="3130993"/>
                  </a:lnTo>
                  <a:lnTo>
                    <a:pt x="634824" y="3097807"/>
                  </a:lnTo>
                  <a:lnTo>
                    <a:pt x="665258" y="3065894"/>
                  </a:lnTo>
                  <a:lnTo>
                    <a:pt x="695249" y="3034845"/>
                  </a:lnTo>
                  <a:lnTo>
                    <a:pt x="724313" y="3004247"/>
                  </a:lnTo>
                  <a:lnTo>
                    <a:pt x="751965" y="2973688"/>
                  </a:lnTo>
                  <a:lnTo>
                    <a:pt x="777721" y="2942757"/>
                  </a:lnTo>
                  <a:lnTo>
                    <a:pt x="801098" y="2911042"/>
                  </a:lnTo>
                  <a:lnTo>
                    <a:pt x="821609" y="2878132"/>
                  </a:lnTo>
                  <a:lnTo>
                    <a:pt x="838773" y="2843614"/>
                  </a:lnTo>
                  <a:lnTo>
                    <a:pt x="852103" y="2807078"/>
                  </a:lnTo>
                  <a:lnTo>
                    <a:pt x="861117" y="2768111"/>
                  </a:lnTo>
                  <a:lnTo>
                    <a:pt x="865329" y="2726301"/>
                  </a:lnTo>
                  <a:lnTo>
                    <a:pt x="864857" y="2681878"/>
                  </a:lnTo>
                  <a:lnTo>
                    <a:pt x="860144" y="2641999"/>
                  </a:lnTo>
                  <a:lnTo>
                    <a:pt x="839594" y="2573741"/>
                  </a:lnTo>
                  <a:lnTo>
                    <a:pt x="806883" y="2517259"/>
                  </a:lnTo>
                  <a:lnTo>
                    <a:pt x="765212" y="2468285"/>
                  </a:lnTo>
                  <a:lnTo>
                    <a:pt x="717784" y="2422550"/>
                  </a:lnTo>
                  <a:lnTo>
                    <a:pt x="692911" y="2399563"/>
                  </a:lnTo>
                  <a:lnTo>
                    <a:pt x="667800" y="2375786"/>
                  </a:lnTo>
                  <a:lnTo>
                    <a:pt x="618464" y="2323726"/>
                  </a:lnTo>
                  <a:lnTo>
                    <a:pt x="572977" y="2262101"/>
                  </a:lnTo>
                  <a:lnTo>
                    <a:pt x="552677" y="2226367"/>
                  </a:lnTo>
                  <a:lnTo>
                    <a:pt x="534541" y="2186642"/>
                  </a:lnTo>
                  <a:lnTo>
                    <a:pt x="518969" y="2142392"/>
                  </a:lnTo>
                  <a:lnTo>
                    <a:pt x="506360" y="2093082"/>
                  </a:lnTo>
                  <a:lnTo>
                    <a:pt x="497115" y="2038181"/>
                  </a:lnTo>
                  <a:lnTo>
                    <a:pt x="492158" y="1979472"/>
                  </a:lnTo>
                  <a:lnTo>
                    <a:pt x="492014" y="1921498"/>
                  </a:lnTo>
                  <a:lnTo>
                    <a:pt x="496040" y="1864400"/>
                  </a:lnTo>
                  <a:lnTo>
                    <a:pt x="503597" y="1808320"/>
                  </a:lnTo>
                  <a:lnTo>
                    <a:pt x="514043" y="1753400"/>
                  </a:lnTo>
                  <a:lnTo>
                    <a:pt x="526738" y="1699781"/>
                  </a:lnTo>
                  <a:lnTo>
                    <a:pt x="541039" y="1647606"/>
                  </a:lnTo>
                  <a:lnTo>
                    <a:pt x="556307" y="1597016"/>
                  </a:lnTo>
                  <a:lnTo>
                    <a:pt x="571900" y="1548154"/>
                  </a:lnTo>
                  <a:lnTo>
                    <a:pt x="587177" y="1501160"/>
                  </a:lnTo>
                  <a:lnTo>
                    <a:pt x="601498" y="1456177"/>
                  </a:lnTo>
                  <a:lnTo>
                    <a:pt x="614221" y="1413346"/>
                  </a:lnTo>
                  <a:lnTo>
                    <a:pt x="624705" y="1372810"/>
                  </a:lnTo>
                  <a:lnTo>
                    <a:pt x="632310" y="1334710"/>
                  </a:lnTo>
                  <a:lnTo>
                    <a:pt x="636394" y="1299187"/>
                  </a:lnTo>
                  <a:lnTo>
                    <a:pt x="636317" y="1266385"/>
                  </a:lnTo>
                  <a:lnTo>
                    <a:pt x="621376" y="1200040"/>
                  </a:lnTo>
                  <a:lnTo>
                    <a:pt x="589090" y="1138064"/>
                  </a:lnTo>
                  <a:lnTo>
                    <a:pt x="542603" y="1078783"/>
                  </a:lnTo>
                  <a:lnTo>
                    <a:pt x="515016" y="1049630"/>
                  </a:lnTo>
                  <a:lnTo>
                    <a:pt x="485056" y="1020522"/>
                  </a:lnTo>
                  <a:lnTo>
                    <a:pt x="453117" y="991251"/>
                  </a:lnTo>
                  <a:lnTo>
                    <a:pt x="419591" y="961608"/>
                  </a:lnTo>
                  <a:lnTo>
                    <a:pt x="349350" y="900366"/>
                  </a:lnTo>
                  <a:lnTo>
                    <a:pt x="313420" y="868349"/>
                  </a:lnTo>
                  <a:lnTo>
                    <a:pt x="277474" y="835123"/>
                  </a:lnTo>
                  <a:lnTo>
                    <a:pt x="241905" y="800478"/>
                  </a:lnTo>
                  <a:lnTo>
                    <a:pt x="207106" y="764205"/>
                  </a:lnTo>
                  <a:lnTo>
                    <a:pt x="173469" y="726094"/>
                  </a:lnTo>
                  <a:lnTo>
                    <a:pt x="141387" y="685937"/>
                  </a:lnTo>
                  <a:lnTo>
                    <a:pt x="111252" y="643524"/>
                  </a:lnTo>
                  <a:lnTo>
                    <a:pt x="83459" y="598646"/>
                  </a:lnTo>
                  <a:lnTo>
                    <a:pt x="58398" y="551093"/>
                  </a:lnTo>
                  <a:lnTo>
                    <a:pt x="36464" y="500657"/>
                  </a:lnTo>
                  <a:lnTo>
                    <a:pt x="19213" y="450329"/>
                  </a:lnTo>
                  <a:lnTo>
                    <a:pt x="7585" y="402827"/>
                  </a:lnTo>
                  <a:lnTo>
                    <a:pt x="1281" y="358122"/>
                  </a:lnTo>
                  <a:lnTo>
                    <a:pt x="0" y="316188"/>
                  </a:lnTo>
                  <a:lnTo>
                    <a:pt x="3441" y="276998"/>
                  </a:lnTo>
                  <a:lnTo>
                    <a:pt x="23289" y="206741"/>
                  </a:lnTo>
                  <a:lnTo>
                    <a:pt x="58423" y="147134"/>
                  </a:lnTo>
                  <a:lnTo>
                    <a:pt x="106439" y="97961"/>
                  </a:lnTo>
                  <a:lnTo>
                    <a:pt x="164934" y="59006"/>
                  </a:lnTo>
                  <a:lnTo>
                    <a:pt x="231506" y="30052"/>
                  </a:lnTo>
                  <a:lnTo>
                    <a:pt x="303751" y="10882"/>
                  </a:lnTo>
                  <a:lnTo>
                    <a:pt x="379266" y="1280"/>
                  </a:lnTo>
                  <a:lnTo>
                    <a:pt x="417499" y="0"/>
                  </a:lnTo>
                  <a:lnTo>
                    <a:pt x="455648" y="1030"/>
                  </a:lnTo>
                  <a:lnTo>
                    <a:pt x="530495" y="9915"/>
                  </a:lnTo>
                  <a:lnTo>
                    <a:pt x="601403" y="27718"/>
                  </a:lnTo>
                  <a:lnTo>
                    <a:pt x="665968" y="54223"/>
                  </a:lnTo>
                  <a:lnTo>
                    <a:pt x="746863" y="105739"/>
                  </a:lnTo>
                  <a:lnTo>
                    <a:pt x="793205" y="142446"/>
                  </a:lnTo>
                  <a:lnTo>
                    <a:pt x="834609" y="180562"/>
                  </a:lnTo>
                  <a:lnTo>
                    <a:pt x="871539" y="219859"/>
                  </a:lnTo>
                  <a:lnTo>
                    <a:pt x="904455" y="260108"/>
                  </a:lnTo>
                  <a:lnTo>
                    <a:pt x="933820" y="301080"/>
                  </a:lnTo>
                  <a:lnTo>
                    <a:pt x="960096" y="342545"/>
                  </a:lnTo>
                  <a:lnTo>
                    <a:pt x="983745" y="384275"/>
                  </a:lnTo>
                  <a:lnTo>
                    <a:pt x="1005228" y="426040"/>
                  </a:lnTo>
                  <a:lnTo>
                    <a:pt x="1025008" y="467612"/>
                  </a:lnTo>
                  <a:lnTo>
                    <a:pt x="1043546" y="508760"/>
                  </a:lnTo>
                  <a:lnTo>
                    <a:pt x="1078747" y="588873"/>
                  </a:lnTo>
                  <a:lnTo>
                    <a:pt x="1096333" y="627378"/>
                  </a:lnTo>
                  <a:lnTo>
                    <a:pt x="1114525" y="664545"/>
                  </a:lnTo>
                  <a:lnTo>
                    <a:pt x="1133786" y="700143"/>
                  </a:lnTo>
                  <a:lnTo>
                    <a:pt x="1154577" y="733945"/>
                  </a:lnTo>
                  <a:lnTo>
                    <a:pt x="1177360" y="765719"/>
                  </a:lnTo>
                  <a:lnTo>
                    <a:pt x="1220804" y="811383"/>
                  </a:lnTo>
                  <a:lnTo>
                    <a:pt x="1274439" y="853012"/>
                  </a:lnTo>
                  <a:lnTo>
                    <a:pt x="1336123" y="892330"/>
                  </a:lnTo>
                  <a:lnTo>
                    <a:pt x="1369313" y="911660"/>
                  </a:lnTo>
                  <a:lnTo>
                    <a:pt x="1403712" y="931059"/>
                  </a:lnTo>
                  <a:lnTo>
                    <a:pt x="1439052" y="950740"/>
                  </a:lnTo>
                  <a:lnTo>
                    <a:pt x="1475065" y="970921"/>
                  </a:lnTo>
                  <a:lnTo>
                    <a:pt x="1511483" y="991815"/>
                  </a:lnTo>
                  <a:lnTo>
                    <a:pt x="1548038" y="1013638"/>
                  </a:lnTo>
                  <a:lnTo>
                    <a:pt x="1584463" y="1036607"/>
                  </a:lnTo>
                  <a:lnTo>
                    <a:pt x="1620489" y="1060935"/>
                  </a:lnTo>
                  <a:lnTo>
                    <a:pt x="1655849" y="1086839"/>
                  </a:lnTo>
                  <a:lnTo>
                    <a:pt x="1690275" y="1114533"/>
                  </a:lnTo>
                  <a:lnTo>
                    <a:pt x="1723498" y="1144233"/>
                  </a:lnTo>
                  <a:lnTo>
                    <a:pt x="1755252" y="1176154"/>
                  </a:lnTo>
                  <a:lnTo>
                    <a:pt x="1785268" y="1210512"/>
                  </a:lnTo>
                  <a:lnTo>
                    <a:pt x="1813279" y="1247522"/>
                  </a:lnTo>
                  <a:lnTo>
                    <a:pt x="1839016" y="1287400"/>
                  </a:lnTo>
                  <a:lnTo>
                    <a:pt x="1862212" y="1330359"/>
                  </a:lnTo>
                  <a:lnTo>
                    <a:pt x="1882599" y="1376617"/>
                  </a:lnTo>
                  <a:lnTo>
                    <a:pt x="1899909" y="1426388"/>
                  </a:lnTo>
                  <a:lnTo>
                    <a:pt x="1913874" y="1479888"/>
                  </a:lnTo>
                  <a:lnTo>
                    <a:pt x="1924226" y="1537331"/>
                  </a:lnTo>
                  <a:lnTo>
                    <a:pt x="1929670" y="1588608"/>
                  </a:lnTo>
                  <a:lnTo>
                    <a:pt x="1931626" y="1639205"/>
                  </a:lnTo>
                  <a:lnTo>
                    <a:pt x="1930546" y="1689150"/>
                  </a:lnTo>
                  <a:lnTo>
                    <a:pt x="1926883" y="1738477"/>
                  </a:lnTo>
                  <a:lnTo>
                    <a:pt x="1921091" y="1787216"/>
                  </a:lnTo>
                  <a:lnTo>
                    <a:pt x="1913621" y="1835398"/>
                  </a:lnTo>
                  <a:lnTo>
                    <a:pt x="1904927" y="1883055"/>
                  </a:lnTo>
                  <a:lnTo>
                    <a:pt x="1895461" y="1930217"/>
                  </a:lnTo>
                  <a:lnTo>
                    <a:pt x="1876026" y="2023181"/>
                  </a:lnTo>
                  <a:lnTo>
                    <a:pt x="1866962" y="2069046"/>
                  </a:lnTo>
                  <a:lnTo>
                    <a:pt x="1858938" y="2114541"/>
                  </a:lnTo>
                  <a:lnTo>
                    <a:pt x="1852406" y="2159696"/>
                  </a:lnTo>
                  <a:lnTo>
                    <a:pt x="1847820" y="2204544"/>
                  </a:lnTo>
                  <a:lnTo>
                    <a:pt x="1845631" y="2249116"/>
                  </a:lnTo>
                  <a:lnTo>
                    <a:pt x="1846293" y="2293442"/>
                  </a:lnTo>
                  <a:lnTo>
                    <a:pt x="1850259" y="2337553"/>
                  </a:lnTo>
                  <a:lnTo>
                    <a:pt x="1857981" y="2381481"/>
                  </a:lnTo>
                  <a:lnTo>
                    <a:pt x="1869912" y="2425257"/>
                  </a:lnTo>
                  <a:lnTo>
                    <a:pt x="1897450" y="2481295"/>
                  </a:lnTo>
                  <a:lnTo>
                    <a:pt x="1939692" y="2533563"/>
                  </a:lnTo>
                  <a:lnTo>
                    <a:pt x="1993286" y="2584541"/>
                  </a:lnTo>
                  <a:lnTo>
                    <a:pt x="2023293" y="2610321"/>
                  </a:lnTo>
                  <a:lnTo>
                    <a:pt x="2087635" y="2664013"/>
                  </a:lnTo>
                  <a:lnTo>
                    <a:pt x="2121133" y="2692545"/>
                  </a:lnTo>
                  <a:lnTo>
                    <a:pt x="2154956" y="2722614"/>
                  </a:lnTo>
                  <a:lnTo>
                    <a:pt x="2188686" y="2754531"/>
                  </a:lnTo>
                  <a:lnTo>
                    <a:pt x="2221905" y="2788604"/>
                  </a:lnTo>
                  <a:lnTo>
                    <a:pt x="2254194" y="2825145"/>
                  </a:lnTo>
                  <a:lnTo>
                    <a:pt x="2285133" y="2864463"/>
                  </a:lnTo>
                  <a:lnTo>
                    <a:pt x="2314304" y="2906868"/>
                  </a:lnTo>
                  <a:lnTo>
                    <a:pt x="2341289" y="2952671"/>
                  </a:lnTo>
                  <a:lnTo>
                    <a:pt x="2365669" y="3002180"/>
                  </a:lnTo>
                  <a:lnTo>
                    <a:pt x="2387024" y="3055707"/>
                  </a:lnTo>
                  <a:lnTo>
                    <a:pt x="2404937" y="3113561"/>
                  </a:lnTo>
                  <a:lnTo>
                    <a:pt x="2418988" y="3176051"/>
                  </a:lnTo>
                  <a:lnTo>
                    <a:pt x="2414288" y="3528652"/>
                  </a:lnTo>
                  <a:lnTo>
                    <a:pt x="2315939" y="3827485"/>
                  </a:lnTo>
                  <a:lnTo>
                    <a:pt x="2200665" y="4034609"/>
                  </a:lnTo>
                  <a:lnTo>
                    <a:pt x="2145191" y="4112081"/>
                  </a:lnTo>
                  <a:close/>
                </a:path>
              </a:pathLst>
            </a:custGeom>
            <a:solidFill>
              <a:srgbClr val="7DC869"/>
            </a:solidFill>
          </p:spPr>
          <p:txBody>
            <a:bodyPr wrap="square" lIns="0" tIns="0" rIns="0" bIns="0" rtlCol="0"/>
            <a:lstStyle/>
            <a:p>
              <a:endParaRPr/>
            </a:p>
          </p:txBody>
        </p:sp>
        <p:sp>
          <p:nvSpPr>
            <p:cNvPr id="6" name="object 6"/>
            <p:cNvSpPr/>
            <p:nvPr/>
          </p:nvSpPr>
          <p:spPr>
            <a:xfrm>
              <a:off x="11190320" y="6629194"/>
              <a:ext cx="1016000" cy="3655695"/>
            </a:xfrm>
            <a:custGeom>
              <a:avLst/>
              <a:gdLst/>
              <a:ahLst/>
              <a:cxnLst/>
              <a:rect l="l" t="t" r="r" b="b"/>
              <a:pathLst>
                <a:path w="1016000" h="3655695">
                  <a:moveTo>
                    <a:pt x="968424" y="3655090"/>
                  </a:moveTo>
                  <a:lnTo>
                    <a:pt x="934047" y="3655090"/>
                  </a:lnTo>
                  <a:lnTo>
                    <a:pt x="936171" y="3641267"/>
                  </a:lnTo>
                  <a:lnTo>
                    <a:pt x="940177" y="3612934"/>
                  </a:lnTo>
                  <a:lnTo>
                    <a:pt x="945579" y="3570799"/>
                  </a:lnTo>
                  <a:lnTo>
                    <a:pt x="951891" y="3515570"/>
                  </a:lnTo>
                  <a:lnTo>
                    <a:pt x="958627" y="3447955"/>
                  </a:lnTo>
                  <a:lnTo>
                    <a:pt x="962003" y="3409725"/>
                  </a:lnTo>
                  <a:lnTo>
                    <a:pt x="965302" y="3368663"/>
                  </a:lnTo>
                  <a:lnTo>
                    <a:pt x="968464" y="3324859"/>
                  </a:lnTo>
                  <a:lnTo>
                    <a:pt x="971429" y="3278402"/>
                  </a:lnTo>
                  <a:lnTo>
                    <a:pt x="974135" y="3229379"/>
                  </a:lnTo>
                  <a:lnTo>
                    <a:pt x="976522" y="3177880"/>
                  </a:lnTo>
                  <a:lnTo>
                    <a:pt x="978529" y="3123992"/>
                  </a:lnTo>
                  <a:lnTo>
                    <a:pt x="980096" y="3067805"/>
                  </a:lnTo>
                  <a:lnTo>
                    <a:pt x="981161" y="3009406"/>
                  </a:lnTo>
                  <a:lnTo>
                    <a:pt x="981664" y="2948885"/>
                  </a:lnTo>
                  <a:lnTo>
                    <a:pt x="981545" y="2886330"/>
                  </a:lnTo>
                  <a:lnTo>
                    <a:pt x="980742" y="2821829"/>
                  </a:lnTo>
                  <a:lnTo>
                    <a:pt x="979194" y="2755471"/>
                  </a:lnTo>
                  <a:lnTo>
                    <a:pt x="976842" y="2687344"/>
                  </a:lnTo>
                  <a:lnTo>
                    <a:pt x="973624" y="2617538"/>
                  </a:lnTo>
                  <a:lnTo>
                    <a:pt x="969480" y="2546140"/>
                  </a:lnTo>
                  <a:lnTo>
                    <a:pt x="964348" y="2473239"/>
                  </a:lnTo>
                  <a:lnTo>
                    <a:pt x="958168" y="2398923"/>
                  </a:lnTo>
                  <a:lnTo>
                    <a:pt x="950880" y="2323282"/>
                  </a:lnTo>
                  <a:lnTo>
                    <a:pt x="942422" y="2246403"/>
                  </a:lnTo>
                  <a:lnTo>
                    <a:pt x="932734" y="2168375"/>
                  </a:lnTo>
                  <a:lnTo>
                    <a:pt x="921756" y="2089287"/>
                  </a:lnTo>
                  <a:lnTo>
                    <a:pt x="909425" y="2009227"/>
                  </a:lnTo>
                  <a:lnTo>
                    <a:pt x="895683" y="1928284"/>
                  </a:lnTo>
                  <a:lnTo>
                    <a:pt x="886957" y="1881323"/>
                  </a:lnTo>
                  <a:lnTo>
                    <a:pt x="877426" y="1834034"/>
                  </a:lnTo>
                  <a:lnTo>
                    <a:pt x="867099" y="1786438"/>
                  </a:lnTo>
                  <a:lnTo>
                    <a:pt x="855983" y="1738560"/>
                  </a:lnTo>
                  <a:lnTo>
                    <a:pt x="844085" y="1690421"/>
                  </a:lnTo>
                  <a:lnTo>
                    <a:pt x="831414" y="1642044"/>
                  </a:lnTo>
                  <a:lnTo>
                    <a:pt x="817976" y="1593452"/>
                  </a:lnTo>
                  <a:lnTo>
                    <a:pt x="803780" y="1544667"/>
                  </a:lnTo>
                  <a:lnTo>
                    <a:pt x="788834" y="1495712"/>
                  </a:lnTo>
                  <a:lnTo>
                    <a:pt x="773145" y="1446610"/>
                  </a:lnTo>
                  <a:lnTo>
                    <a:pt x="756720" y="1397383"/>
                  </a:lnTo>
                  <a:lnTo>
                    <a:pt x="739568" y="1348055"/>
                  </a:lnTo>
                  <a:lnTo>
                    <a:pt x="721697" y="1298646"/>
                  </a:lnTo>
                  <a:lnTo>
                    <a:pt x="703113" y="1249181"/>
                  </a:lnTo>
                  <a:lnTo>
                    <a:pt x="683824" y="1199682"/>
                  </a:lnTo>
                  <a:lnTo>
                    <a:pt x="663839" y="1150171"/>
                  </a:lnTo>
                  <a:lnTo>
                    <a:pt x="643165" y="1100672"/>
                  </a:lnTo>
                  <a:lnTo>
                    <a:pt x="621810" y="1051206"/>
                  </a:lnTo>
                  <a:lnTo>
                    <a:pt x="599781" y="1001797"/>
                  </a:lnTo>
                  <a:lnTo>
                    <a:pt x="577085" y="952467"/>
                  </a:lnTo>
                  <a:lnTo>
                    <a:pt x="553732" y="903238"/>
                  </a:lnTo>
                  <a:lnTo>
                    <a:pt x="529728" y="854134"/>
                  </a:lnTo>
                  <a:lnTo>
                    <a:pt x="505663" y="806309"/>
                  </a:lnTo>
                  <a:lnTo>
                    <a:pt x="481025" y="758697"/>
                  </a:lnTo>
                  <a:lnTo>
                    <a:pt x="455845" y="711346"/>
                  </a:lnTo>
                  <a:lnTo>
                    <a:pt x="430153" y="664302"/>
                  </a:lnTo>
                  <a:lnTo>
                    <a:pt x="403979" y="617614"/>
                  </a:lnTo>
                  <a:lnTo>
                    <a:pt x="377353" y="571328"/>
                  </a:lnTo>
                  <a:lnTo>
                    <a:pt x="350305" y="525491"/>
                  </a:lnTo>
                  <a:lnTo>
                    <a:pt x="322866" y="480152"/>
                  </a:lnTo>
                  <a:lnTo>
                    <a:pt x="295065" y="435357"/>
                  </a:lnTo>
                  <a:lnTo>
                    <a:pt x="266933" y="391153"/>
                  </a:lnTo>
                  <a:lnTo>
                    <a:pt x="238499" y="347588"/>
                  </a:lnTo>
                  <a:lnTo>
                    <a:pt x="209794" y="304710"/>
                  </a:lnTo>
                  <a:lnTo>
                    <a:pt x="180848" y="262565"/>
                  </a:lnTo>
                  <a:lnTo>
                    <a:pt x="151691" y="221200"/>
                  </a:lnTo>
                  <a:lnTo>
                    <a:pt x="122353" y="180664"/>
                  </a:lnTo>
                  <a:lnTo>
                    <a:pt x="92864" y="141003"/>
                  </a:lnTo>
                  <a:lnTo>
                    <a:pt x="63254" y="102264"/>
                  </a:lnTo>
                  <a:lnTo>
                    <a:pt x="33554" y="64495"/>
                  </a:lnTo>
                  <a:lnTo>
                    <a:pt x="3793" y="27744"/>
                  </a:lnTo>
                  <a:lnTo>
                    <a:pt x="621" y="21782"/>
                  </a:lnTo>
                  <a:lnTo>
                    <a:pt x="18544" y="0"/>
                  </a:lnTo>
                  <a:lnTo>
                    <a:pt x="24781" y="1857"/>
                  </a:lnTo>
                  <a:lnTo>
                    <a:pt x="54154" y="35841"/>
                  </a:lnTo>
                  <a:lnTo>
                    <a:pt x="78506" y="66531"/>
                  </a:lnTo>
                  <a:lnTo>
                    <a:pt x="103040" y="98170"/>
                  </a:lnTo>
                  <a:lnTo>
                    <a:pt x="127731" y="130740"/>
                  </a:lnTo>
                  <a:lnTo>
                    <a:pt x="152551" y="164222"/>
                  </a:lnTo>
                  <a:lnTo>
                    <a:pt x="177474" y="198595"/>
                  </a:lnTo>
                  <a:lnTo>
                    <a:pt x="202473" y="233841"/>
                  </a:lnTo>
                  <a:lnTo>
                    <a:pt x="227522" y="269941"/>
                  </a:lnTo>
                  <a:lnTo>
                    <a:pt x="252594" y="306875"/>
                  </a:lnTo>
                  <a:lnTo>
                    <a:pt x="277663" y="344625"/>
                  </a:lnTo>
                  <a:lnTo>
                    <a:pt x="302702" y="383171"/>
                  </a:lnTo>
                  <a:lnTo>
                    <a:pt x="327684" y="422494"/>
                  </a:lnTo>
                  <a:lnTo>
                    <a:pt x="352583" y="462575"/>
                  </a:lnTo>
                  <a:lnTo>
                    <a:pt x="377373" y="503394"/>
                  </a:lnTo>
                  <a:lnTo>
                    <a:pt x="402026" y="544933"/>
                  </a:lnTo>
                  <a:lnTo>
                    <a:pt x="426517" y="587173"/>
                  </a:lnTo>
                  <a:lnTo>
                    <a:pt x="450818" y="630093"/>
                  </a:lnTo>
                  <a:lnTo>
                    <a:pt x="474903" y="673676"/>
                  </a:lnTo>
                  <a:lnTo>
                    <a:pt x="498745" y="717901"/>
                  </a:lnTo>
                  <a:lnTo>
                    <a:pt x="522319" y="762751"/>
                  </a:lnTo>
                  <a:lnTo>
                    <a:pt x="545596" y="808204"/>
                  </a:lnTo>
                  <a:lnTo>
                    <a:pt x="568552" y="854243"/>
                  </a:lnTo>
                  <a:lnTo>
                    <a:pt x="591159" y="900848"/>
                  </a:lnTo>
                  <a:lnTo>
                    <a:pt x="613390" y="948000"/>
                  </a:lnTo>
                  <a:lnTo>
                    <a:pt x="635219" y="995680"/>
                  </a:lnTo>
                  <a:lnTo>
                    <a:pt x="656620" y="1043869"/>
                  </a:lnTo>
                  <a:lnTo>
                    <a:pt x="677566" y="1092547"/>
                  </a:lnTo>
                  <a:lnTo>
                    <a:pt x="698030" y="1141695"/>
                  </a:lnTo>
                  <a:lnTo>
                    <a:pt x="717986" y="1191295"/>
                  </a:lnTo>
                  <a:lnTo>
                    <a:pt x="737407" y="1241326"/>
                  </a:lnTo>
                  <a:lnTo>
                    <a:pt x="756266" y="1291771"/>
                  </a:lnTo>
                  <a:lnTo>
                    <a:pt x="774538" y="1342609"/>
                  </a:lnTo>
                  <a:lnTo>
                    <a:pt x="792195" y="1393821"/>
                  </a:lnTo>
                  <a:lnTo>
                    <a:pt x="809211" y="1445389"/>
                  </a:lnTo>
                  <a:lnTo>
                    <a:pt x="825559" y="1497292"/>
                  </a:lnTo>
                  <a:lnTo>
                    <a:pt x="841213" y="1549513"/>
                  </a:lnTo>
                  <a:lnTo>
                    <a:pt x="856146" y="1602032"/>
                  </a:lnTo>
                  <a:lnTo>
                    <a:pt x="870332" y="1654829"/>
                  </a:lnTo>
                  <a:lnTo>
                    <a:pt x="883744" y="1707885"/>
                  </a:lnTo>
                  <a:lnTo>
                    <a:pt x="896356" y="1761182"/>
                  </a:lnTo>
                  <a:lnTo>
                    <a:pt x="908140" y="1814700"/>
                  </a:lnTo>
                  <a:lnTo>
                    <a:pt x="919071" y="1868420"/>
                  </a:lnTo>
                  <a:lnTo>
                    <a:pt x="929121" y="1922322"/>
                  </a:lnTo>
                  <a:lnTo>
                    <a:pt x="942170" y="1998974"/>
                  </a:lnTo>
                  <a:lnTo>
                    <a:pt x="953958" y="2074845"/>
                  </a:lnTo>
                  <a:lnTo>
                    <a:pt x="964535" y="2149863"/>
                  </a:lnTo>
                  <a:lnTo>
                    <a:pt x="973952" y="2223951"/>
                  </a:lnTo>
                  <a:lnTo>
                    <a:pt x="982261" y="2297037"/>
                  </a:lnTo>
                  <a:lnTo>
                    <a:pt x="989511" y="2369046"/>
                  </a:lnTo>
                  <a:lnTo>
                    <a:pt x="995755" y="2439903"/>
                  </a:lnTo>
                  <a:lnTo>
                    <a:pt x="1001042" y="2509535"/>
                  </a:lnTo>
                  <a:lnTo>
                    <a:pt x="1005425" y="2577867"/>
                  </a:lnTo>
                  <a:lnTo>
                    <a:pt x="1008953" y="2644825"/>
                  </a:lnTo>
                  <a:lnTo>
                    <a:pt x="1011678" y="2710335"/>
                  </a:lnTo>
                  <a:lnTo>
                    <a:pt x="1013650" y="2774322"/>
                  </a:lnTo>
                  <a:lnTo>
                    <a:pt x="1014921" y="2836713"/>
                  </a:lnTo>
                  <a:lnTo>
                    <a:pt x="1015541" y="2897433"/>
                  </a:lnTo>
                  <a:lnTo>
                    <a:pt x="1015561" y="2956408"/>
                  </a:lnTo>
                  <a:lnTo>
                    <a:pt x="1015033" y="3013563"/>
                  </a:lnTo>
                  <a:lnTo>
                    <a:pt x="1014006" y="3068824"/>
                  </a:lnTo>
                  <a:lnTo>
                    <a:pt x="1012533" y="3122118"/>
                  </a:lnTo>
                  <a:lnTo>
                    <a:pt x="1010663" y="3173370"/>
                  </a:lnTo>
                  <a:lnTo>
                    <a:pt x="1008449" y="3222505"/>
                  </a:lnTo>
                  <a:lnTo>
                    <a:pt x="1005940" y="3269449"/>
                  </a:lnTo>
                  <a:lnTo>
                    <a:pt x="1003188" y="3314129"/>
                  </a:lnTo>
                  <a:lnTo>
                    <a:pt x="1000243" y="3356470"/>
                  </a:lnTo>
                  <a:lnTo>
                    <a:pt x="997157" y="3396397"/>
                  </a:lnTo>
                  <a:lnTo>
                    <a:pt x="990763" y="3468715"/>
                  </a:lnTo>
                  <a:lnTo>
                    <a:pt x="984414" y="3530490"/>
                  </a:lnTo>
                  <a:lnTo>
                    <a:pt x="978517" y="3581126"/>
                  </a:lnTo>
                  <a:lnTo>
                    <a:pt x="973479" y="3620030"/>
                  </a:lnTo>
                  <a:lnTo>
                    <a:pt x="971410" y="3634897"/>
                  </a:lnTo>
                  <a:lnTo>
                    <a:pt x="968424" y="3655090"/>
                  </a:lnTo>
                  <a:close/>
                </a:path>
              </a:pathLst>
            </a:custGeom>
            <a:solidFill>
              <a:srgbClr val="070707"/>
            </a:solidFill>
          </p:spPr>
          <p:txBody>
            <a:bodyPr wrap="square" lIns="0" tIns="0" rIns="0" bIns="0" rtlCol="0"/>
            <a:lstStyle/>
            <a:p>
              <a:endParaRPr/>
            </a:p>
          </p:txBody>
        </p:sp>
        <p:sp>
          <p:nvSpPr>
            <p:cNvPr id="7" name="object 7"/>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8" name="object 8"/>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9" name="object 9"/>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10" name="object 10"/>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11" name="object 11"/>
            <p:cNvSpPr/>
            <p:nvPr/>
          </p:nvSpPr>
          <p:spPr>
            <a:xfrm>
              <a:off x="12806185" y="6162774"/>
              <a:ext cx="2402572" cy="3175239"/>
            </a:xfrm>
            <a:prstGeom prst="rect">
              <a:avLst/>
            </a:prstGeom>
            <a:blipFill>
              <a:blip r:embed="rId2" cstate="print"/>
              <a:stretch>
                <a:fillRect/>
              </a:stretch>
            </a:blipFill>
          </p:spPr>
          <p:txBody>
            <a:bodyPr wrap="square" lIns="0" tIns="0" rIns="0" bIns="0" rtlCol="0"/>
            <a:lstStyle/>
            <a:p>
              <a:endParaRPr/>
            </a:p>
          </p:txBody>
        </p:sp>
        <p:sp>
          <p:nvSpPr>
            <p:cNvPr id="12" name="object 12"/>
            <p:cNvSpPr/>
            <p:nvPr/>
          </p:nvSpPr>
          <p:spPr>
            <a:xfrm>
              <a:off x="10509209" y="9730259"/>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13" name="object 13"/>
            <p:cNvSpPr/>
            <p:nvPr/>
          </p:nvSpPr>
          <p:spPr>
            <a:xfrm>
              <a:off x="10496303" y="9717132"/>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14" name="object 14"/>
            <p:cNvSpPr/>
            <p:nvPr/>
          </p:nvSpPr>
          <p:spPr>
            <a:xfrm>
              <a:off x="10301403" y="9183694"/>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15" name="object 15"/>
            <p:cNvSpPr/>
            <p:nvPr/>
          </p:nvSpPr>
          <p:spPr>
            <a:xfrm>
              <a:off x="10247375" y="9181233"/>
              <a:ext cx="68580" cy="1070610"/>
            </a:xfrm>
            <a:custGeom>
              <a:avLst/>
              <a:gdLst/>
              <a:ahLst/>
              <a:cxnLst/>
              <a:rect l="l" t="t" r="r" b="b"/>
              <a:pathLst>
                <a:path w="68579" h="1070609">
                  <a:moveTo>
                    <a:pt x="27680" y="1070175"/>
                  </a:moveTo>
                  <a:lnTo>
                    <a:pt x="37744" y="1070175"/>
                  </a:lnTo>
                  <a:lnTo>
                    <a:pt x="49574" y="1067788"/>
                  </a:lnTo>
                  <a:lnTo>
                    <a:pt x="59235" y="1061282"/>
                  </a:lnTo>
                  <a:lnTo>
                    <a:pt x="65749" y="1051631"/>
                  </a:lnTo>
                  <a:lnTo>
                    <a:pt x="68138" y="1039813"/>
                  </a:lnTo>
                  <a:lnTo>
                    <a:pt x="68138" y="30377"/>
                  </a:lnTo>
                  <a:lnTo>
                    <a:pt x="65749" y="18553"/>
                  </a:lnTo>
                  <a:lnTo>
                    <a:pt x="59235" y="8897"/>
                  </a:lnTo>
                  <a:lnTo>
                    <a:pt x="49574" y="2387"/>
                  </a:lnTo>
                  <a:lnTo>
                    <a:pt x="37744" y="0"/>
                  </a:lnTo>
                  <a:lnTo>
                    <a:pt x="27680" y="0"/>
                  </a:lnTo>
                  <a:lnTo>
                    <a:pt x="15850" y="2387"/>
                  </a:lnTo>
                  <a:lnTo>
                    <a:pt x="6189" y="8897"/>
                  </a:lnTo>
                  <a:lnTo>
                    <a:pt x="0" y="18072"/>
                  </a:lnTo>
                  <a:lnTo>
                    <a:pt x="0" y="1052112"/>
                  </a:lnTo>
                  <a:lnTo>
                    <a:pt x="6189" y="1061282"/>
                  </a:lnTo>
                  <a:lnTo>
                    <a:pt x="15850" y="1067788"/>
                  </a:lnTo>
                  <a:lnTo>
                    <a:pt x="27680" y="1070175"/>
                  </a:lnTo>
                  <a:close/>
                </a:path>
              </a:pathLst>
            </a:custGeom>
            <a:solidFill>
              <a:srgbClr val="131313"/>
            </a:solidFill>
          </p:spPr>
          <p:txBody>
            <a:bodyPr wrap="square" lIns="0" tIns="0" rIns="0" bIns="0" rtlCol="0"/>
            <a:lstStyle/>
            <a:p>
              <a:endParaRPr/>
            </a:p>
          </p:txBody>
        </p:sp>
        <p:sp>
          <p:nvSpPr>
            <p:cNvPr id="16" name="object 16"/>
            <p:cNvSpPr/>
            <p:nvPr/>
          </p:nvSpPr>
          <p:spPr>
            <a:xfrm>
              <a:off x="10470223" y="9399218"/>
              <a:ext cx="103042" cy="235547"/>
            </a:xfrm>
            <a:prstGeom prst="rect">
              <a:avLst/>
            </a:prstGeom>
            <a:blipFill>
              <a:blip r:embed="rId3" cstate="print"/>
              <a:stretch>
                <a:fillRect/>
              </a:stretch>
            </a:blipFill>
          </p:spPr>
          <p:txBody>
            <a:bodyPr wrap="square" lIns="0" tIns="0" rIns="0" bIns="0" rtlCol="0"/>
            <a:lstStyle/>
            <a:p>
              <a:endParaRPr/>
            </a:p>
          </p:txBody>
        </p:sp>
        <p:sp>
          <p:nvSpPr>
            <p:cNvPr id="17" name="object 17"/>
            <p:cNvSpPr/>
            <p:nvPr/>
          </p:nvSpPr>
          <p:spPr>
            <a:xfrm>
              <a:off x="10891018" y="9264782"/>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18" name="object 18"/>
            <p:cNvSpPr/>
            <p:nvPr/>
          </p:nvSpPr>
          <p:spPr>
            <a:xfrm>
              <a:off x="11008011" y="994393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19" name="object 19"/>
            <p:cNvSpPr/>
            <p:nvPr/>
          </p:nvSpPr>
          <p:spPr>
            <a:xfrm>
              <a:off x="11975439" y="960600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0" name="object 20"/>
            <p:cNvSpPr/>
            <p:nvPr/>
          </p:nvSpPr>
          <p:spPr>
            <a:xfrm>
              <a:off x="11962018" y="959131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21" name="object 21"/>
            <p:cNvSpPr/>
            <p:nvPr/>
          </p:nvSpPr>
          <p:spPr>
            <a:xfrm>
              <a:off x="11500829" y="99227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22" name="object 22"/>
            <p:cNvSpPr/>
            <p:nvPr/>
          </p:nvSpPr>
          <p:spPr>
            <a:xfrm>
              <a:off x="11498354" y="1019960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23" name="object 23"/>
            <p:cNvSpPr/>
            <p:nvPr/>
          </p:nvSpPr>
          <p:spPr>
            <a:xfrm>
              <a:off x="11716592" y="9942126"/>
              <a:ext cx="235779" cy="102932"/>
            </a:xfrm>
            <a:prstGeom prst="rect">
              <a:avLst/>
            </a:prstGeom>
            <a:blipFill>
              <a:blip r:embed="rId4" cstate="print"/>
              <a:stretch>
                <a:fillRect/>
              </a:stretch>
            </a:blipFill>
          </p:spPr>
          <p:txBody>
            <a:bodyPr wrap="square" lIns="0" tIns="0" rIns="0" bIns="0" rtlCol="0"/>
            <a:lstStyle/>
            <a:p>
              <a:endParaRPr/>
            </a:p>
          </p:txBody>
        </p:sp>
        <p:sp>
          <p:nvSpPr>
            <p:cNvPr id="24" name="object 24"/>
            <p:cNvSpPr/>
            <p:nvPr/>
          </p:nvSpPr>
          <p:spPr>
            <a:xfrm>
              <a:off x="12085816" y="822224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25" name="object 25"/>
            <p:cNvSpPr/>
            <p:nvPr/>
          </p:nvSpPr>
          <p:spPr>
            <a:xfrm>
              <a:off x="12569249" y="866588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sp>
          <p:nvSpPr>
            <p:cNvPr id="27" name="object 27"/>
            <p:cNvSpPr/>
            <p:nvPr/>
          </p:nvSpPr>
          <p:spPr>
            <a:xfrm>
              <a:off x="14339596" y="3815055"/>
              <a:ext cx="3948403" cy="5529326"/>
            </a:xfrm>
            <a:prstGeom prst="rect">
              <a:avLst/>
            </a:prstGeom>
            <a:blipFill>
              <a:blip r:embed="rId5" cstate="print"/>
              <a:stretch>
                <a:fillRect/>
              </a:stretch>
            </a:blipFill>
          </p:spPr>
          <p:txBody>
            <a:bodyPr wrap="square" lIns="0" tIns="0" rIns="0" bIns="0" rtlCol="0"/>
            <a:lstStyle/>
            <a:p>
              <a:endParaRPr/>
            </a:p>
          </p:txBody>
        </p:sp>
      </p:grpSp>
      <p:sp>
        <p:nvSpPr>
          <p:cNvPr id="28" name="object 28"/>
          <p:cNvSpPr txBox="1"/>
          <p:nvPr/>
        </p:nvSpPr>
        <p:spPr>
          <a:xfrm>
            <a:off x="777590" y="1628002"/>
            <a:ext cx="7334884" cy="534185"/>
          </a:xfrm>
          <a:prstGeom prst="rect">
            <a:avLst/>
          </a:prstGeom>
        </p:spPr>
        <p:txBody>
          <a:bodyPr vert="horz" wrap="square" lIns="0" tIns="12700" rIns="0" bIns="0" rtlCol="0">
            <a:spAutoFit/>
          </a:bodyPr>
          <a:lstStyle/>
          <a:p>
            <a:pPr marL="12700" marR="143510">
              <a:lnSpc>
                <a:spcPct val="131900"/>
              </a:lnSpc>
              <a:spcBef>
                <a:spcPts val="100"/>
              </a:spcBef>
              <a:buFont typeface="Verdana"/>
              <a:buChar char="•"/>
              <a:tabLst>
                <a:tab pos="186055" algn="l"/>
              </a:tabLst>
            </a:pPr>
            <a:r>
              <a:rPr lang="en-PH" sz="2800" b="1" dirty="0"/>
              <a:t>THE HUMAN</a:t>
            </a:r>
            <a:endParaRPr sz="2800" dirty="0"/>
          </a:p>
        </p:txBody>
      </p:sp>
      <p:sp>
        <p:nvSpPr>
          <p:cNvPr id="29" name="object 29"/>
          <p:cNvSpPr txBox="1">
            <a:spLocks noGrp="1"/>
          </p:cNvSpPr>
          <p:nvPr>
            <p:ph type="title"/>
          </p:nvPr>
        </p:nvSpPr>
        <p:spPr>
          <a:xfrm>
            <a:off x="708822" y="343841"/>
            <a:ext cx="6196330" cy="1122102"/>
          </a:xfrm>
          <a:prstGeom prst="rect">
            <a:avLst/>
          </a:prstGeom>
        </p:spPr>
        <p:txBody>
          <a:bodyPr vert="horz" wrap="square" lIns="0" tIns="13970" rIns="0" bIns="0" rtlCol="0">
            <a:spAutoFit/>
          </a:bodyPr>
          <a:lstStyle/>
          <a:p>
            <a:pPr marL="12700">
              <a:lnSpc>
                <a:spcPct val="100000"/>
              </a:lnSpc>
              <a:spcBef>
                <a:spcPts val="110"/>
              </a:spcBef>
            </a:pPr>
            <a:r>
              <a:rPr lang="en-PH" sz="3600" dirty="0">
                <a:latin typeface="Verdana" panose="020B0604030504040204" pitchFamily="34" charset="0"/>
                <a:ea typeface="Verdana" panose="020B0604030504040204" pitchFamily="34" charset="0"/>
              </a:rPr>
              <a:t>HUMAN-COMPUTER INTERACTION</a:t>
            </a:r>
            <a:endParaRPr sz="3600" dirty="0">
              <a:latin typeface="Verdana" panose="020B0604030504040204" pitchFamily="34" charset="0"/>
              <a:ea typeface="Verdana" panose="020B0604030504040204" pitchFamily="34" charset="0"/>
            </a:endParaRPr>
          </a:p>
        </p:txBody>
      </p:sp>
      <p:sp>
        <p:nvSpPr>
          <p:cNvPr id="30" name="object 30"/>
          <p:cNvSpPr/>
          <p:nvPr/>
        </p:nvSpPr>
        <p:spPr>
          <a:xfrm>
            <a:off x="222030" y="9634697"/>
            <a:ext cx="724549" cy="401845"/>
          </a:xfrm>
          <a:prstGeom prst="rect">
            <a:avLst/>
          </a:prstGeom>
          <a:blipFill>
            <a:blip r:embed="rId6" cstate="print"/>
            <a:stretch>
              <a:fillRect/>
            </a:stretch>
          </a:blipFill>
        </p:spPr>
        <p:txBody>
          <a:bodyPr wrap="square" lIns="0" tIns="0" rIns="0" bIns="0" rtlCol="0"/>
          <a:lstStyle/>
          <a:p>
            <a:endParaRPr/>
          </a:p>
        </p:txBody>
      </p:sp>
      <p:pic>
        <p:nvPicPr>
          <p:cNvPr id="31" name="Picture 30">
            <a:extLst>
              <a:ext uri="{FF2B5EF4-FFF2-40B4-BE49-F238E27FC236}">
                <a16:creationId xmlns:a16="http://schemas.microsoft.com/office/drawing/2014/main" id="{068A50BA-B1AC-4A4B-AE14-673DA41EB8D4}"/>
              </a:ext>
            </a:extLst>
          </p:cNvPr>
          <p:cNvPicPr/>
          <p:nvPr/>
        </p:nvPicPr>
        <p:blipFill rotWithShape="1">
          <a:blip r:embed="rId7"/>
          <a:srcRect t="31948"/>
          <a:stretch/>
        </p:blipFill>
        <p:spPr bwMode="auto">
          <a:xfrm>
            <a:off x="8264507" y="247675"/>
            <a:ext cx="7961133" cy="4654677"/>
          </a:xfrm>
          <a:prstGeom prst="rect">
            <a:avLst/>
          </a:prstGeom>
          <a:ln>
            <a:noFill/>
          </a:ln>
          <a:extLst>
            <a:ext uri="{53640926-AAD7-44D8-BBD7-CCE9431645EC}">
              <a14:shadowObscured xmlns:a14="http://schemas.microsoft.com/office/drawing/2010/main"/>
            </a:ext>
          </a:extLst>
        </p:spPr>
      </p:pic>
      <p:sp>
        <p:nvSpPr>
          <p:cNvPr id="32" name="TextBox 31">
            <a:extLst>
              <a:ext uri="{FF2B5EF4-FFF2-40B4-BE49-F238E27FC236}">
                <a16:creationId xmlns:a16="http://schemas.microsoft.com/office/drawing/2014/main" id="{5D6C7788-8A5F-4ACA-8C1C-6487D673C375}"/>
              </a:ext>
            </a:extLst>
          </p:cNvPr>
          <p:cNvSpPr txBox="1"/>
          <p:nvPr/>
        </p:nvSpPr>
        <p:spPr>
          <a:xfrm>
            <a:off x="708822" y="2486306"/>
            <a:ext cx="8190222" cy="6309420"/>
          </a:xfrm>
          <a:prstGeom prst="rect">
            <a:avLst/>
          </a:prstGeom>
          <a:noFill/>
        </p:spPr>
        <p:txBody>
          <a:bodyPr wrap="square" rtlCol="0">
            <a:spAutoFit/>
          </a:bodyPr>
          <a:lstStyle/>
          <a:p>
            <a:r>
              <a:rPr lang="en-PH" sz="2000" b="1" i="1" dirty="0">
                <a:latin typeface="Verdana" panose="020B0604030504040204" pitchFamily="34" charset="0"/>
                <a:ea typeface="Verdana" panose="020B0604030504040204" pitchFamily="34" charset="0"/>
              </a:rPr>
              <a:t>input–output channels</a:t>
            </a:r>
            <a:endParaRPr lang="en-PH" sz="2000" dirty="0">
              <a:latin typeface="Verdana" panose="020B0604030504040204" pitchFamily="34" charset="0"/>
              <a:ea typeface="Verdana" panose="020B0604030504040204" pitchFamily="34" charset="0"/>
            </a:endParaRPr>
          </a:p>
          <a:p>
            <a:endParaRPr lang="en-PH" sz="2400" dirty="0">
              <a:latin typeface="Verdana" panose="020B0604030504040204" pitchFamily="34" charset="0"/>
              <a:ea typeface="Verdana" panose="020B0604030504040204" pitchFamily="34" charset="0"/>
            </a:endParaRPr>
          </a:p>
          <a:p>
            <a:r>
              <a:rPr lang="en-PH" sz="2400" dirty="0">
                <a:latin typeface="Verdana" panose="020B0604030504040204" pitchFamily="34" charset="0"/>
                <a:ea typeface="Verdana" panose="020B0604030504040204" pitchFamily="34" charset="0"/>
              </a:rPr>
              <a:t>Humans are limited in their capacity to process information. This has important implications for design.</a:t>
            </a:r>
          </a:p>
          <a:p>
            <a:endParaRPr lang="en-PH" sz="2400" dirty="0">
              <a:latin typeface="Verdana" panose="020B0604030504040204" pitchFamily="34" charset="0"/>
              <a:ea typeface="Verdana" panose="020B0604030504040204" pitchFamily="34" charset="0"/>
            </a:endParaRPr>
          </a:p>
          <a:p>
            <a:pPr marL="342900" lvl="0" indent="-342900">
              <a:buFont typeface="Arial" panose="020B0604020202020204" pitchFamily="34" charset="0"/>
              <a:buChar char="•"/>
            </a:pPr>
            <a:r>
              <a:rPr lang="en-PH" sz="2400" dirty="0">
                <a:latin typeface="Verdana" panose="020B0604030504040204" pitchFamily="34" charset="0"/>
                <a:ea typeface="Verdana" panose="020B0604030504040204" pitchFamily="34" charset="0"/>
              </a:rPr>
              <a:t>Information is processed and applied:</a:t>
            </a:r>
          </a:p>
          <a:p>
            <a:pPr lvl="0"/>
            <a:r>
              <a:rPr lang="en-PH" sz="2400" dirty="0">
                <a:latin typeface="Verdana" panose="020B0604030504040204" pitchFamily="34" charset="0"/>
                <a:ea typeface="Verdana" panose="020B0604030504040204" pitchFamily="34" charset="0"/>
              </a:rPr>
              <a:t>	- reasoning</a:t>
            </a:r>
          </a:p>
          <a:p>
            <a:pPr lvl="1"/>
            <a:r>
              <a:rPr lang="en-PH" sz="2400" dirty="0">
                <a:latin typeface="Verdana" panose="020B0604030504040204" pitchFamily="34" charset="0"/>
                <a:ea typeface="Verdana" panose="020B0604030504040204" pitchFamily="34" charset="0"/>
              </a:rPr>
              <a:t>	- problem solving</a:t>
            </a:r>
          </a:p>
          <a:p>
            <a:pPr lvl="1"/>
            <a:r>
              <a:rPr lang="en-PH" sz="2400" dirty="0">
                <a:latin typeface="Verdana" panose="020B0604030504040204" pitchFamily="34" charset="0"/>
                <a:ea typeface="Verdana" panose="020B0604030504040204" pitchFamily="34" charset="0"/>
              </a:rPr>
              <a:t>	- skill acquisition</a:t>
            </a:r>
          </a:p>
          <a:p>
            <a:pPr lvl="1"/>
            <a:r>
              <a:rPr lang="en-PH" sz="2400" dirty="0">
                <a:latin typeface="Verdana" panose="020B0604030504040204" pitchFamily="34" charset="0"/>
                <a:ea typeface="Verdana" panose="020B0604030504040204" pitchFamily="34" charset="0"/>
              </a:rPr>
              <a:t>	- error.</a:t>
            </a:r>
          </a:p>
          <a:p>
            <a:endParaRPr lang="en-PH" sz="2400" dirty="0">
              <a:latin typeface="Verdana" panose="020B0604030504040204" pitchFamily="34" charset="0"/>
              <a:ea typeface="Verdana" panose="020B0604030504040204" pitchFamily="34" charset="0"/>
            </a:endParaRPr>
          </a:p>
          <a:p>
            <a:pPr marL="342900" lvl="0" indent="-342900">
              <a:buFont typeface="Arial" panose="020B0604020202020204" pitchFamily="34" charset="0"/>
              <a:buChar char="•"/>
            </a:pPr>
            <a:r>
              <a:rPr lang="en-PH" sz="2400" dirty="0">
                <a:latin typeface="Verdana" panose="020B0604030504040204" pitchFamily="34" charset="0"/>
                <a:ea typeface="Verdana" panose="020B0604030504040204" pitchFamily="34" charset="0"/>
              </a:rPr>
              <a:t>Emotion influences human capabilities.</a:t>
            </a:r>
          </a:p>
          <a:p>
            <a:pPr marL="342900" lvl="0" indent="-342900">
              <a:buFont typeface="Arial" panose="020B0604020202020204" pitchFamily="34" charset="0"/>
              <a:buChar char="•"/>
            </a:pPr>
            <a:r>
              <a:rPr lang="en-PH" sz="2400" dirty="0">
                <a:latin typeface="Verdana" panose="020B0604030504040204" pitchFamily="34" charset="0"/>
                <a:ea typeface="Verdana" panose="020B0604030504040204" pitchFamily="34" charset="0"/>
              </a:rPr>
              <a:t>Users share common capabilities but are individuals with differences, which should not be ignored.</a:t>
            </a:r>
          </a:p>
          <a:p>
            <a:endParaRPr lang="en-PH" sz="24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441413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37374" y="-38100"/>
            <a:ext cx="9144573" cy="10287000"/>
            <a:chOff x="9144000" y="15"/>
            <a:chExt cx="9144573" cy="10287000"/>
          </a:xfrm>
        </p:grpSpPr>
        <p:sp>
          <p:nvSpPr>
            <p:cNvPr id="3" name="object 3"/>
            <p:cNvSpPr/>
            <p:nvPr/>
          </p:nvSpPr>
          <p:spPr>
            <a:xfrm>
              <a:off x="9144000" y="15"/>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4" name="object 4"/>
            <p:cNvSpPr/>
            <p:nvPr/>
          </p:nvSpPr>
          <p:spPr>
            <a:xfrm>
              <a:off x="9420303" y="6771702"/>
              <a:ext cx="3023870" cy="3512820"/>
            </a:xfrm>
            <a:custGeom>
              <a:avLst/>
              <a:gdLst/>
              <a:ahLst/>
              <a:cxnLst/>
              <a:rect l="l" t="t" r="r" b="b"/>
              <a:pathLst>
                <a:path w="3023870" h="3512820">
                  <a:moveTo>
                    <a:pt x="2967797" y="3512582"/>
                  </a:moveTo>
                  <a:lnTo>
                    <a:pt x="1197761" y="3512582"/>
                  </a:lnTo>
                  <a:lnTo>
                    <a:pt x="1130588" y="3368909"/>
                  </a:lnTo>
                  <a:lnTo>
                    <a:pt x="1121054" y="3257036"/>
                  </a:lnTo>
                  <a:lnTo>
                    <a:pt x="1180728" y="3119378"/>
                  </a:lnTo>
                  <a:lnTo>
                    <a:pt x="1321183" y="2898351"/>
                  </a:lnTo>
                  <a:lnTo>
                    <a:pt x="1352014" y="2850128"/>
                  </a:lnTo>
                  <a:lnTo>
                    <a:pt x="1379401" y="2804864"/>
                  </a:lnTo>
                  <a:lnTo>
                    <a:pt x="1403453" y="2762442"/>
                  </a:lnTo>
                  <a:lnTo>
                    <a:pt x="1424281" y="2722750"/>
                  </a:lnTo>
                  <a:lnTo>
                    <a:pt x="1441993" y="2685673"/>
                  </a:lnTo>
                  <a:lnTo>
                    <a:pt x="1468510" y="2618906"/>
                  </a:lnTo>
                  <a:lnTo>
                    <a:pt x="1483883" y="2561226"/>
                  </a:lnTo>
                  <a:lnTo>
                    <a:pt x="1488987" y="2511720"/>
                  </a:lnTo>
                  <a:lnTo>
                    <a:pt x="1487963" y="2489746"/>
                  </a:lnTo>
                  <a:lnTo>
                    <a:pt x="1479312" y="2450784"/>
                  </a:lnTo>
                  <a:lnTo>
                    <a:pt x="1451469" y="2403093"/>
                  </a:lnTo>
                  <a:lnTo>
                    <a:pt x="1408421" y="2365562"/>
                  </a:lnTo>
                  <a:lnTo>
                    <a:pt x="1372736" y="2344660"/>
                  </a:lnTo>
                  <a:lnTo>
                    <a:pt x="1332487" y="2325987"/>
                  </a:lnTo>
                  <a:lnTo>
                    <a:pt x="1288550" y="2308628"/>
                  </a:lnTo>
                  <a:lnTo>
                    <a:pt x="1217650" y="2283054"/>
                  </a:lnTo>
                  <a:lnTo>
                    <a:pt x="1193124" y="2274196"/>
                  </a:lnTo>
                  <a:lnTo>
                    <a:pt x="1143389" y="2255292"/>
                  </a:lnTo>
                  <a:lnTo>
                    <a:pt x="1093476" y="2234046"/>
                  </a:lnTo>
                  <a:lnTo>
                    <a:pt x="1044263" y="2209540"/>
                  </a:lnTo>
                  <a:lnTo>
                    <a:pt x="996627" y="2180862"/>
                  </a:lnTo>
                  <a:lnTo>
                    <a:pt x="951444" y="2147097"/>
                  </a:lnTo>
                  <a:lnTo>
                    <a:pt x="909593" y="2107329"/>
                  </a:lnTo>
                  <a:lnTo>
                    <a:pt x="871951" y="2060645"/>
                  </a:lnTo>
                  <a:lnTo>
                    <a:pt x="839395" y="2006131"/>
                  </a:lnTo>
                  <a:lnTo>
                    <a:pt x="812803" y="1942870"/>
                  </a:lnTo>
                  <a:lnTo>
                    <a:pt x="796438" y="1889693"/>
                  </a:lnTo>
                  <a:lnTo>
                    <a:pt x="783614" y="1836599"/>
                  </a:lnTo>
                  <a:lnTo>
                    <a:pt x="773979" y="1783717"/>
                  </a:lnTo>
                  <a:lnTo>
                    <a:pt x="767185" y="1731176"/>
                  </a:lnTo>
                  <a:lnTo>
                    <a:pt x="762879" y="1679103"/>
                  </a:lnTo>
                  <a:lnTo>
                    <a:pt x="760712" y="1627627"/>
                  </a:lnTo>
                  <a:lnTo>
                    <a:pt x="760333" y="1576876"/>
                  </a:lnTo>
                  <a:lnTo>
                    <a:pt x="761391" y="1526977"/>
                  </a:lnTo>
                  <a:lnTo>
                    <a:pt x="763537" y="1478060"/>
                  </a:lnTo>
                  <a:lnTo>
                    <a:pt x="766419" y="1430252"/>
                  </a:lnTo>
                  <a:lnTo>
                    <a:pt x="769686" y="1383681"/>
                  </a:lnTo>
                  <a:lnTo>
                    <a:pt x="772989" y="1338475"/>
                  </a:lnTo>
                  <a:lnTo>
                    <a:pt x="775977" y="1294764"/>
                  </a:lnTo>
                  <a:lnTo>
                    <a:pt x="778299" y="1252674"/>
                  </a:lnTo>
                  <a:lnTo>
                    <a:pt x="779605" y="1212334"/>
                  </a:lnTo>
                  <a:lnTo>
                    <a:pt x="779543" y="1173871"/>
                  </a:lnTo>
                  <a:lnTo>
                    <a:pt x="773918" y="1103094"/>
                  </a:lnTo>
                  <a:lnTo>
                    <a:pt x="758619" y="1041366"/>
                  </a:lnTo>
                  <a:lnTo>
                    <a:pt x="730842" y="989714"/>
                  </a:lnTo>
                  <a:lnTo>
                    <a:pt x="687782" y="949161"/>
                  </a:lnTo>
                  <a:lnTo>
                    <a:pt x="615012" y="912214"/>
                  </a:lnTo>
                  <a:lnTo>
                    <a:pt x="570444" y="890371"/>
                  </a:lnTo>
                  <a:lnTo>
                    <a:pt x="526139" y="867852"/>
                  </a:lnTo>
                  <a:lnTo>
                    <a:pt x="482299" y="844674"/>
                  </a:lnTo>
                  <a:lnTo>
                    <a:pt x="439121" y="820851"/>
                  </a:lnTo>
                  <a:lnTo>
                    <a:pt x="396807" y="796397"/>
                  </a:lnTo>
                  <a:lnTo>
                    <a:pt x="355555" y="771328"/>
                  </a:lnTo>
                  <a:lnTo>
                    <a:pt x="315565" y="745658"/>
                  </a:lnTo>
                  <a:lnTo>
                    <a:pt x="277036" y="719403"/>
                  </a:lnTo>
                  <a:lnTo>
                    <a:pt x="240169" y="692577"/>
                  </a:lnTo>
                  <a:lnTo>
                    <a:pt x="205163" y="665195"/>
                  </a:lnTo>
                  <a:lnTo>
                    <a:pt x="172217" y="637272"/>
                  </a:lnTo>
                  <a:lnTo>
                    <a:pt x="141531" y="608823"/>
                  </a:lnTo>
                  <a:lnTo>
                    <a:pt x="113305" y="579863"/>
                  </a:lnTo>
                  <a:lnTo>
                    <a:pt x="87739" y="550407"/>
                  </a:lnTo>
                  <a:lnTo>
                    <a:pt x="45382" y="490065"/>
                  </a:lnTo>
                  <a:lnTo>
                    <a:pt x="16057" y="427916"/>
                  </a:lnTo>
                  <a:lnTo>
                    <a:pt x="1362" y="364080"/>
                  </a:lnTo>
                  <a:lnTo>
                    <a:pt x="0" y="331566"/>
                  </a:lnTo>
                  <a:lnTo>
                    <a:pt x="2893" y="298675"/>
                  </a:lnTo>
                  <a:lnTo>
                    <a:pt x="22247" y="231822"/>
                  </a:lnTo>
                  <a:lnTo>
                    <a:pt x="61021" y="163637"/>
                  </a:lnTo>
                  <a:lnTo>
                    <a:pt x="88189" y="129084"/>
                  </a:lnTo>
                  <a:lnTo>
                    <a:pt x="127482" y="91640"/>
                  </a:lnTo>
                  <a:lnTo>
                    <a:pt x="175617" y="59866"/>
                  </a:lnTo>
                  <a:lnTo>
                    <a:pt x="231510" y="34288"/>
                  </a:lnTo>
                  <a:lnTo>
                    <a:pt x="294077" y="15434"/>
                  </a:lnTo>
                  <a:lnTo>
                    <a:pt x="362234" y="3829"/>
                  </a:lnTo>
                  <a:lnTo>
                    <a:pt x="434896" y="0"/>
                  </a:lnTo>
                  <a:lnTo>
                    <a:pt x="472579" y="1165"/>
                  </a:lnTo>
                  <a:lnTo>
                    <a:pt x="510981" y="4473"/>
                  </a:lnTo>
                  <a:lnTo>
                    <a:pt x="549968" y="9987"/>
                  </a:lnTo>
                  <a:lnTo>
                    <a:pt x="589404" y="17775"/>
                  </a:lnTo>
                  <a:lnTo>
                    <a:pt x="629154" y="27901"/>
                  </a:lnTo>
                  <a:lnTo>
                    <a:pt x="669081" y="40432"/>
                  </a:lnTo>
                  <a:lnTo>
                    <a:pt x="709051" y="55433"/>
                  </a:lnTo>
                  <a:lnTo>
                    <a:pt x="748928" y="72971"/>
                  </a:lnTo>
                  <a:lnTo>
                    <a:pt x="788576" y="93111"/>
                  </a:lnTo>
                  <a:lnTo>
                    <a:pt x="827861" y="115918"/>
                  </a:lnTo>
                  <a:lnTo>
                    <a:pt x="866646" y="141460"/>
                  </a:lnTo>
                  <a:lnTo>
                    <a:pt x="904795" y="169801"/>
                  </a:lnTo>
                  <a:lnTo>
                    <a:pt x="942175" y="201007"/>
                  </a:lnTo>
                  <a:lnTo>
                    <a:pt x="978648" y="235144"/>
                  </a:lnTo>
                  <a:lnTo>
                    <a:pt x="1014080" y="272278"/>
                  </a:lnTo>
                  <a:lnTo>
                    <a:pt x="1048335" y="312475"/>
                  </a:lnTo>
                  <a:lnTo>
                    <a:pt x="1081277" y="355801"/>
                  </a:lnTo>
                  <a:lnTo>
                    <a:pt x="1112772" y="402321"/>
                  </a:lnTo>
                  <a:lnTo>
                    <a:pt x="1142683" y="452101"/>
                  </a:lnTo>
                  <a:lnTo>
                    <a:pt x="1170875" y="505207"/>
                  </a:lnTo>
                  <a:lnTo>
                    <a:pt x="1197212" y="561704"/>
                  </a:lnTo>
                  <a:lnTo>
                    <a:pt x="1221559" y="621660"/>
                  </a:lnTo>
                  <a:lnTo>
                    <a:pt x="1234513" y="652404"/>
                  </a:lnTo>
                  <a:lnTo>
                    <a:pt x="1265430" y="706677"/>
                  </a:lnTo>
                  <a:lnTo>
                    <a:pt x="1302702" y="752326"/>
                  </a:lnTo>
                  <a:lnTo>
                    <a:pt x="1345939" y="790544"/>
                  </a:lnTo>
                  <a:lnTo>
                    <a:pt x="1394752" y="822525"/>
                  </a:lnTo>
                  <a:lnTo>
                    <a:pt x="1448750" y="849465"/>
                  </a:lnTo>
                  <a:lnTo>
                    <a:pt x="1507545" y="872558"/>
                  </a:lnTo>
                  <a:lnTo>
                    <a:pt x="1570746" y="892997"/>
                  </a:lnTo>
                  <a:lnTo>
                    <a:pt x="1637964" y="911976"/>
                  </a:lnTo>
                  <a:lnTo>
                    <a:pt x="1745471" y="940323"/>
                  </a:lnTo>
                  <a:lnTo>
                    <a:pt x="1782893" y="950336"/>
                  </a:lnTo>
                  <a:lnTo>
                    <a:pt x="1821026" y="960879"/>
                  </a:lnTo>
                  <a:lnTo>
                    <a:pt x="1859824" y="972103"/>
                  </a:lnTo>
                  <a:lnTo>
                    <a:pt x="1899235" y="984157"/>
                  </a:lnTo>
                  <a:lnTo>
                    <a:pt x="1939213" y="997189"/>
                  </a:lnTo>
                  <a:lnTo>
                    <a:pt x="1979707" y="1011350"/>
                  </a:lnTo>
                  <a:lnTo>
                    <a:pt x="2020670" y="1026787"/>
                  </a:lnTo>
                  <a:lnTo>
                    <a:pt x="2062053" y="1043652"/>
                  </a:lnTo>
                  <a:lnTo>
                    <a:pt x="2103807" y="1062092"/>
                  </a:lnTo>
                  <a:lnTo>
                    <a:pt x="2145883" y="1082257"/>
                  </a:lnTo>
                  <a:lnTo>
                    <a:pt x="2188233" y="1104297"/>
                  </a:lnTo>
                  <a:lnTo>
                    <a:pt x="2230808" y="1128361"/>
                  </a:lnTo>
                  <a:lnTo>
                    <a:pt x="2273559" y="1154597"/>
                  </a:lnTo>
                  <a:lnTo>
                    <a:pt x="2316437" y="1183156"/>
                  </a:lnTo>
                  <a:lnTo>
                    <a:pt x="2359395" y="1214186"/>
                  </a:lnTo>
                  <a:lnTo>
                    <a:pt x="2402382" y="1247838"/>
                  </a:lnTo>
                  <a:lnTo>
                    <a:pt x="2445351" y="1284259"/>
                  </a:lnTo>
                  <a:lnTo>
                    <a:pt x="2488252" y="1323600"/>
                  </a:lnTo>
                  <a:lnTo>
                    <a:pt x="2531037" y="1366010"/>
                  </a:lnTo>
                  <a:lnTo>
                    <a:pt x="2573658" y="1411638"/>
                  </a:lnTo>
                  <a:lnTo>
                    <a:pt x="2616065" y="1460632"/>
                  </a:lnTo>
                  <a:lnTo>
                    <a:pt x="2640737" y="1492870"/>
                  </a:lnTo>
                  <a:lnTo>
                    <a:pt x="2667520" y="1533060"/>
                  </a:lnTo>
                  <a:lnTo>
                    <a:pt x="2695973" y="1580880"/>
                  </a:lnTo>
                  <a:lnTo>
                    <a:pt x="2725656" y="1636011"/>
                  </a:lnTo>
                  <a:lnTo>
                    <a:pt x="2756128" y="1698130"/>
                  </a:lnTo>
                  <a:lnTo>
                    <a:pt x="2786948" y="1766918"/>
                  </a:lnTo>
                  <a:lnTo>
                    <a:pt x="2802351" y="1803713"/>
                  </a:lnTo>
                  <a:lnTo>
                    <a:pt x="2817675" y="1842054"/>
                  </a:lnTo>
                  <a:lnTo>
                    <a:pt x="2832867" y="1881901"/>
                  </a:lnTo>
                  <a:lnTo>
                    <a:pt x="2847870" y="1923216"/>
                  </a:lnTo>
                  <a:lnTo>
                    <a:pt x="2862629" y="1965956"/>
                  </a:lnTo>
                  <a:lnTo>
                    <a:pt x="2877090" y="2010083"/>
                  </a:lnTo>
                  <a:lnTo>
                    <a:pt x="2891197" y="2055556"/>
                  </a:lnTo>
                  <a:lnTo>
                    <a:pt x="2904896" y="2102336"/>
                  </a:lnTo>
                  <a:lnTo>
                    <a:pt x="2918130" y="2150381"/>
                  </a:lnTo>
                  <a:lnTo>
                    <a:pt x="2930846" y="2199652"/>
                  </a:lnTo>
                  <a:lnTo>
                    <a:pt x="2942988" y="2250109"/>
                  </a:lnTo>
                  <a:lnTo>
                    <a:pt x="2954500" y="2301711"/>
                  </a:lnTo>
                  <a:lnTo>
                    <a:pt x="2965329" y="2354419"/>
                  </a:lnTo>
                  <a:lnTo>
                    <a:pt x="2975418" y="2408193"/>
                  </a:lnTo>
                  <a:lnTo>
                    <a:pt x="2984712" y="2462992"/>
                  </a:lnTo>
                  <a:lnTo>
                    <a:pt x="2993157" y="2518776"/>
                  </a:lnTo>
                  <a:lnTo>
                    <a:pt x="3000698" y="2575505"/>
                  </a:lnTo>
                  <a:lnTo>
                    <a:pt x="3007279" y="2633139"/>
                  </a:lnTo>
                  <a:lnTo>
                    <a:pt x="3012845" y="2691638"/>
                  </a:lnTo>
                  <a:lnTo>
                    <a:pt x="3017341" y="2750962"/>
                  </a:lnTo>
                  <a:lnTo>
                    <a:pt x="3020713" y="2811071"/>
                  </a:lnTo>
                  <a:lnTo>
                    <a:pt x="3022904" y="2871924"/>
                  </a:lnTo>
                  <a:lnTo>
                    <a:pt x="3023860" y="2933481"/>
                  </a:lnTo>
                  <a:lnTo>
                    <a:pt x="3023527" y="2995703"/>
                  </a:lnTo>
                  <a:lnTo>
                    <a:pt x="3021847" y="3058549"/>
                  </a:lnTo>
                  <a:lnTo>
                    <a:pt x="3018768" y="3121980"/>
                  </a:lnTo>
                  <a:lnTo>
                    <a:pt x="3014233" y="3185954"/>
                  </a:lnTo>
                  <a:lnTo>
                    <a:pt x="3008187" y="3250432"/>
                  </a:lnTo>
                  <a:lnTo>
                    <a:pt x="3000576" y="3315374"/>
                  </a:lnTo>
                  <a:lnTo>
                    <a:pt x="2991344" y="3380740"/>
                  </a:lnTo>
                  <a:lnTo>
                    <a:pt x="2980436" y="3446489"/>
                  </a:lnTo>
                  <a:lnTo>
                    <a:pt x="2967797" y="3512582"/>
                  </a:lnTo>
                  <a:close/>
                </a:path>
              </a:pathLst>
            </a:custGeom>
            <a:solidFill>
              <a:srgbClr val="297C4F"/>
            </a:solidFill>
          </p:spPr>
          <p:txBody>
            <a:bodyPr wrap="square" lIns="0" tIns="0" rIns="0" bIns="0" rtlCol="0"/>
            <a:lstStyle/>
            <a:p>
              <a:endParaRPr/>
            </a:p>
          </p:txBody>
        </p:sp>
        <p:sp>
          <p:nvSpPr>
            <p:cNvPr id="5" name="object 5"/>
            <p:cNvSpPr/>
            <p:nvPr/>
          </p:nvSpPr>
          <p:spPr>
            <a:xfrm>
              <a:off x="10713659" y="6172203"/>
              <a:ext cx="2419350" cy="4112260"/>
            </a:xfrm>
            <a:custGeom>
              <a:avLst/>
              <a:gdLst/>
              <a:ahLst/>
              <a:cxnLst/>
              <a:rect l="l" t="t" r="r" b="b"/>
              <a:pathLst>
                <a:path w="2419350" h="4112259">
                  <a:moveTo>
                    <a:pt x="2145191" y="4112081"/>
                  </a:moveTo>
                  <a:lnTo>
                    <a:pt x="594933" y="4112081"/>
                  </a:lnTo>
                  <a:lnTo>
                    <a:pt x="434422" y="3904215"/>
                  </a:lnTo>
                  <a:lnTo>
                    <a:pt x="365827" y="3758661"/>
                  </a:lnTo>
                  <a:lnTo>
                    <a:pt x="375563" y="3606779"/>
                  </a:lnTo>
                  <a:lnTo>
                    <a:pt x="450049" y="3379932"/>
                  </a:lnTo>
                  <a:lnTo>
                    <a:pt x="470028" y="3330453"/>
                  </a:lnTo>
                  <a:lnTo>
                    <a:pt x="492952" y="3284719"/>
                  </a:lnTo>
                  <a:lnTo>
                    <a:pt x="518339" y="3242317"/>
                  </a:lnTo>
                  <a:lnTo>
                    <a:pt x="545704" y="3202837"/>
                  </a:lnTo>
                  <a:lnTo>
                    <a:pt x="574562" y="3165866"/>
                  </a:lnTo>
                  <a:lnTo>
                    <a:pt x="604430" y="3130993"/>
                  </a:lnTo>
                  <a:lnTo>
                    <a:pt x="634824" y="3097807"/>
                  </a:lnTo>
                  <a:lnTo>
                    <a:pt x="665258" y="3065894"/>
                  </a:lnTo>
                  <a:lnTo>
                    <a:pt x="695249" y="3034845"/>
                  </a:lnTo>
                  <a:lnTo>
                    <a:pt x="724313" y="3004247"/>
                  </a:lnTo>
                  <a:lnTo>
                    <a:pt x="751965" y="2973688"/>
                  </a:lnTo>
                  <a:lnTo>
                    <a:pt x="777721" y="2942757"/>
                  </a:lnTo>
                  <a:lnTo>
                    <a:pt x="801098" y="2911042"/>
                  </a:lnTo>
                  <a:lnTo>
                    <a:pt x="821609" y="2878132"/>
                  </a:lnTo>
                  <a:lnTo>
                    <a:pt x="838773" y="2843614"/>
                  </a:lnTo>
                  <a:lnTo>
                    <a:pt x="852103" y="2807078"/>
                  </a:lnTo>
                  <a:lnTo>
                    <a:pt x="861117" y="2768111"/>
                  </a:lnTo>
                  <a:lnTo>
                    <a:pt x="865329" y="2726301"/>
                  </a:lnTo>
                  <a:lnTo>
                    <a:pt x="864857" y="2681878"/>
                  </a:lnTo>
                  <a:lnTo>
                    <a:pt x="860144" y="2641999"/>
                  </a:lnTo>
                  <a:lnTo>
                    <a:pt x="839594" y="2573741"/>
                  </a:lnTo>
                  <a:lnTo>
                    <a:pt x="806883" y="2517259"/>
                  </a:lnTo>
                  <a:lnTo>
                    <a:pt x="765212" y="2468285"/>
                  </a:lnTo>
                  <a:lnTo>
                    <a:pt x="717784" y="2422550"/>
                  </a:lnTo>
                  <a:lnTo>
                    <a:pt x="692911" y="2399563"/>
                  </a:lnTo>
                  <a:lnTo>
                    <a:pt x="667800" y="2375786"/>
                  </a:lnTo>
                  <a:lnTo>
                    <a:pt x="618464" y="2323726"/>
                  </a:lnTo>
                  <a:lnTo>
                    <a:pt x="572977" y="2262101"/>
                  </a:lnTo>
                  <a:lnTo>
                    <a:pt x="552677" y="2226367"/>
                  </a:lnTo>
                  <a:lnTo>
                    <a:pt x="534541" y="2186642"/>
                  </a:lnTo>
                  <a:lnTo>
                    <a:pt x="518969" y="2142392"/>
                  </a:lnTo>
                  <a:lnTo>
                    <a:pt x="506360" y="2093082"/>
                  </a:lnTo>
                  <a:lnTo>
                    <a:pt x="497115" y="2038181"/>
                  </a:lnTo>
                  <a:lnTo>
                    <a:pt x="492158" y="1979472"/>
                  </a:lnTo>
                  <a:lnTo>
                    <a:pt x="492014" y="1921498"/>
                  </a:lnTo>
                  <a:lnTo>
                    <a:pt x="496040" y="1864400"/>
                  </a:lnTo>
                  <a:lnTo>
                    <a:pt x="503597" y="1808320"/>
                  </a:lnTo>
                  <a:lnTo>
                    <a:pt x="514043" y="1753400"/>
                  </a:lnTo>
                  <a:lnTo>
                    <a:pt x="526738" y="1699781"/>
                  </a:lnTo>
                  <a:lnTo>
                    <a:pt x="541039" y="1647606"/>
                  </a:lnTo>
                  <a:lnTo>
                    <a:pt x="556307" y="1597016"/>
                  </a:lnTo>
                  <a:lnTo>
                    <a:pt x="571900" y="1548154"/>
                  </a:lnTo>
                  <a:lnTo>
                    <a:pt x="587177" y="1501160"/>
                  </a:lnTo>
                  <a:lnTo>
                    <a:pt x="601498" y="1456177"/>
                  </a:lnTo>
                  <a:lnTo>
                    <a:pt x="614221" y="1413346"/>
                  </a:lnTo>
                  <a:lnTo>
                    <a:pt x="624705" y="1372810"/>
                  </a:lnTo>
                  <a:lnTo>
                    <a:pt x="632310" y="1334710"/>
                  </a:lnTo>
                  <a:lnTo>
                    <a:pt x="636394" y="1299187"/>
                  </a:lnTo>
                  <a:lnTo>
                    <a:pt x="636317" y="1266385"/>
                  </a:lnTo>
                  <a:lnTo>
                    <a:pt x="621376" y="1200040"/>
                  </a:lnTo>
                  <a:lnTo>
                    <a:pt x="589090" y="1138064"/>
                  </a:lnTo>
                  <a:lnTo>
                    <a:pt x="542603" y="1078783"/>
                  </a:lnTo>
                  <a:lnTo>
                    <a:pt x="515016" y="1049630"/>
                  </a:lnTo>
                  <a:lnTo>
                    <a:pt x="485056" y="1020522"/>
                  </a:lnTo>
                  <a:lnTo>
                    <a:pt x="453117" y="991251"/>
                  </a:lnTo>
                  <a:lnTo>
                    <a:pt x="419591" y="961608"/>
                  </a:lnTo>
                  <a:lnTo>
                    <a:pt x="349350" y="900366"/>
                  </a:lnTo>
                  <a:lnTo>
                    <a:pt x="313420" y="868349"/>
                  </a:lnTo>
                  <a:lnTo>
                    <a:pt x="277474" y="835123"/>
                  </a:lnTo>
                  <a:lnTo>
                    <a:pt x="241905" y="800478"/>
                  </a:lnTo>
                  <a:lnTo>
                    <a:pt x="207106" y="764205"/>
                  </a:lnTo>
                  <a:lnTo>
                    <a:pt x="173469" y="726094"/>
                  </a:lnTo>
                  <a:lnTo>
                    <a:pt x="141387" y="685937"/>
                  </a:lnTo>
                  <a:lnTo>
                    <a:pt x="111252" y="643524"/>
                  </a:lnTo>
                  <a:lnTo>
                    <a:pt x="83459" y="598646"/>
                  </a:lnTo>
                  <a:lnTo>
                    <a:pt x="58398" y="551093"/>
                  </a:lnTo>
                  <a:lnTo>
                    <a:pt x="36464" y="500657"/>
                  </a:lnTo>
                  <a:lnTo>
                    <a:pt x="19213" y="450329"/>
                  </a:lnTo>
                  <a:lnTo>
                    <a:pt x="7585" y="402827"/>
                  </a:lnTo>
                  <a:lnTo>
                    <a:pt x="1281" y="358122"/>
                  </a:lnTo>
                  <a:lnTo>
                    <a:pt x="0" y="316188"/>
                  </a:lnTo>
                  <a:lnTo>
                    <a:pt x="3441" y="276998"/>
                  </a:lnTo>
                  <a:lnTo>
                    <a:pt x="23289" y="206741"/>
                  </a:lnTo>
                  <a:lnTo>
                    <a:pt x="58423" y="147134"/>
                  </a:lnTo>
                  <a:lnTo>
                    <a:pt x="106439" y="97961"/>
                  </a:lnTo>
                  <a:lnTo>
                    <a:pt x="164934" y="59006"/>
                  </a:lnTo>
                  <a:lnTo>
                    <a:pt x="231506" y="30052"/>
                  </a:lnTo>
                  <a:lnTo>
                    <a:pt x="303751" y="10882"/>
                  </a:lnTo>
                  <a:lnTo>
                    <a:pt x="379266" y="1280"/>
                  </a:lnTo>
                  <a:lnTo>
                    <a:pt x="417499" y="0"/>
                  </a:lnTo>
                  <a:lnTo>
                    <a:pt x="455648" y="1030"/>
                  </a:lnTo>
                  <a:lnTo>
                    <a:pt x="530495" y="9915"/>
                  </a:lnTo>
                  <a:lnTo>
                    <a:pt x="601403" y="27718"/>
                  </a:lnTo>
                  <a:lnTo>
                    <a:pt x="665968" y="54223"/>
                  </a:lnTo>
                  <a:lnTo>
                    <a:pt x="746863" y="105739"/>
                  </a:lnTo>
                  <a:lnTo>
                    <a:pt x="793205" y="142446"/>
                  </a:lnTo>
                  <a:lnTo>
                    <a:pt x="834609" y="180562"/>
                  </a:lnTo>
                  <a:lnTo>
                    <a:pt x="871539" y="219859"/>
                  </a:lnTo>
                  <a:lnTo>
                    <a:pt x="904455" y="260108"/>
                  </a:lnTo>
                  <a:lnTo>
                    <a:pt x="933820" y="301080"/>
                  </a:lnTo>
                  <a:lnTo>
                    <a:pt x="960096" y="342545"/>
                  </a:lnTo>
                  <a:lnTo>
                    <a:pt x="983745" y="384275"/>
                  </a:lnTo>
                  <a:lnTo>
                    <a:pt x="1005228" y="426040"/>
                  </a:lnTo>
                  <a:lnTo>
                    <a:pt x="1025008" y="467612"/>
                  </a:lnTo>
                  <a:lnTo>
                    <a:pt x="1043546" y="508760"/>
                  </a:lnTo>
                  <a:lnTo>
                    <a:pt x="1078747" y="588873"/>
                  </a:lnTo>
                  <a:lnTo>
                    <a:pt x="1096333" y="627378"/>
                  </a:lnTo>
                  <a:lnTo>
                    <a:pt x="1114525" y="664545"/>
                  </a:lnTo>
                  <a:lnTo>
                    <a:pt x="1133786" y="700143"/>
                  </a:lnTo>
                  <a:lnTo>
                    <a:pt x="1154577" y="733945"/>
                  </a:lnTo>
                  <a:lnTo>
                    <a:pt x="1177360" y="765719"/>
                  </a:lnTo>
                  <a:lnTo>
                    <a:pt x="1220804" y="811383"/>
                  </a:lnTo>
                  <a:lnTo>
                    <a:pt x="1274439" y="853012"/>
                  </a:lnTo>
                  <a:lnTo>
                    <a:pt x="1336123" y="892330"/>
                  </a:lnTo>
                  <a:lnTo>
                    <a:pt x="1369313" y="911660"/>
                  </a:lnTo>
                  <a:lnTo>
                    <a:pt x="1403712" y="931059"/>
                  </a:lnTo>
                  <a:lnTo>
                    <a:pt x="1439052" y="950740"/>
                  </a:lnTo>
                  <a:lnTo>
                    <a:pt x="1475065" y="970921"/>
                  </a:lnTo>
                  <a:lnTo>
                    <a:pt x="1511483" y="991815"/>
                  </a:lnTo>
                  <a:lnTo>
                    <a:pt x="1548038" y="1013638"/>
                  </a:lnTo>
                  <a:lnTo>
                    <a:pt x="1584463" y="1036607"/>
                  </a:lnTo>
                  <a:lnTo>
                    <a:pt x="1620489" y="1060935"/>
                  </a:lnTo>
                  <a:lnTo>
                    <a:pt x="1655849" y="1086839"/>
                  </a:lnTo>
                  <a:lnTo>
                    <a:pt x="1690275" y="1114533"/>
                  </a:lnTo>
                  <a:lnTo>
                    <a:pt x="1723498" y="1144233"/>
                  </a:lnTo>
                  <a:lnTo>
                    <a:pt x="1755252" y="1176154"/>
                  </a:lnTo>
                  <a:lnTo>
                    <a:pt x="1785268" y="1210512"/>
                  </a:lnTo>
                  <a:lnTo>
                    <a:pt x="1813279" y="1247522"/>
                  </a:lnTo>
                  <a:lnTo>
                    <a:pt x="1839016" y="1287400"/>
                  </a:lnTo>
                  <a:lnTo>
                    <a:pt x="1862212" y="1330359"/>
                  </a:lnTo>
                  <a:lnTo>
                    <a:pt x="1882599" y="1376617"/>
                  </a:lnTo>
                  <a:lnTo>
                    <a:pt x="1899909" y="1426388"/>
                  </a:lnTo>
                  <a:lnTo>
                    <a:pt x="1913874" y="1479888"/>
                  </a:lnTo>
                  <a:lnTo>
                    <a:pt x="1924226" y="1537331"/>
                  </a:lnTo>
                  <a:lnTo>
                    <a:pt x="1929670" y="1588608"/>
                  </a:lnTo>
                  <a:lnTo>
                    <a:pt x="1931626" y="1639205"/>
                  </a:lnTo>
                  <a:lnTo>
                    <a:pt x="1930546" y="1689150"/>
                  </a:lnTo>
                  <a:lnTo>
                    <a:pt x="1926883" y="1738477"/>
                  </a:lnTo>
                  <a:lnTo>
                    <a:pt x="1921091" y="1787216"/>
                  </a:lnTo>
                  <a:lnTo>
                    <a:pt x="1913621" y="1835398"/>
                  </a:lnTo>
                  <a:lnTo>
                    <a:pt x="1904927" y="1883055"/>
                  </a:lnTo>
                  <a:lnTo>
                    <a:pt x="1895461" y="1930217"/>
                  </a:lnTo>
                  <a:lnTo>
                    <a:pt x="1876026" y="2023181"/>
                  </a:lnTo>
                  <a:lnTo>
                    <a:pt x="1866962" y="2069046"/>
                  </a:lnTo>
                  <a:lnTo>
                    <a:pt x="1858938" y="2114541"/>
                  </a:lnTo>
                  <a:lnTo>
                    <a:pt x="1852406" y="2159696"/>
                  </a:lnTo>
                  <a:lnTo>
                    <a:pt x="1847820" y="2204544"/>
                  </a:lnTo>
                  <a:lnTo>
                    <a:pt x="1845631" y="2249116"/>
                  </a:lnTo>
                  <a:lnTo>
                    <a:pt x="1846293" y="2293442"/>
                  </a:lnTo>
                  <a:lnTo>
                    <a:pt x="1850259" y="2337553"/>
                  </a:lnTo>
                  <a:lnTo>
                    <a:pt x="1857981" y="2381481"/>
                  </a:lnTo>
                  <a:lnTo>
                    <a:pt x="1869912" y="2425257"/>
                  </a:lnTo>
                  <a:lnTo>
                    <a:pt x="1897450" y="2481295"/>
                  </a:lnTo>
                  <a:lnTo>
                    <a:pt x="1939692" y="2533563"/>
                  </a:lnTo>
                  <a:lnTo>
                    <a:pt x="1993286" y="2584541"/>
                  </a:lnTo>
                  <a:lnTo>
                    <a:pt x="2023293" y="2610321"/>
                  </a:lnTo>
                  <a:lnTo>
                    <a:pt x="2087635" y="2664013"/>
                  </a:lnTo>
                  <a:lnTo>
                    <a:pt x="2121133" y="2692545"/>
                  </a:lnTo>
                  <a:lnTo>
                    <a:pt x="2154956" y="2722614"/>
                  </a:lnTo>
                  <a:lnTo>
                    <a:pt x="2188686" y="2754531"/>
                  </a:lnTo>
                  <a:lnTo>
                    <a:pt x="2221905" y="2788604"/>
                  </a:lnTo>
                  <a:lnTo>
                    <a:pt x="2254194" y="2825145"/>
                  </a:lnTo>
                  <a:lnTo>
                    <a:pt x="2285133" y="2864463"/>
                  </a:lnTo>
                  <a:lnTo>
                    <a:pt x="2314304" y="2906868"/>
                  </a:lnTo>
                  <a:lnTo>
                    <a:pt x="2341289" y="2952671"/>
                  </a:lnTo>
                  <a:lnTo>
                    <a:pt x="2365669" y="3002180"/>
                  </a:lnTo>
                  <a:lnTo>
                    <a:pt x="2387024" y="3055707"/>
                  </a:lnTo>
                  <a:lnTo>
                    <a:pt x="2404937" y="3113561"/>
                  </a:lnTo>
                  <a:lnTo>
                    <a:pt x="2418988" y="3176051"/>
                  </a:lnTo>
                  <a:lnTo>
                    <a:pt x="2414288" y="3528652"/>
                  </a:lnTo>
                  <a:lnTo>
                    <a:pt x="2315939" y="3827485"/>
                  </a:lnTo>
                  <a:lnTo>
                    <a:pt x="2200665" y="4034609"/>
                  </a:lnTo>
                  <a:lnTo>
                    <a:pt x="2145191" y="4112081"/>
                  </a:lnTo>
                  <a:close/>
                </a:path>
              </a:pathLst>
            </a:custGeom>
            <a:solidFill>
              <a:srgbClr val="7DC869"/>
            </a:solidFill>
          </p:spPr>
          <p:txBody>
            <a:bodyPr wrap="square" lIns="0" tIns="0" rIns="0" bIns="0" rtlCol="0"/>
            <a:lstStyle/>
            <a:p>
              <a:endParaRPr/>
            </a:p>
          </p:txBody>
        </p:sp>
        <p:sp>
          <p:nvSpPr>
            <p:cNvPr id="6" name="object 6"/>
            <p:cNvSpPr/>
            <p:nvPr/>
          </p:nvSpPr>
          <p:spPr>
            <a:xfrm>
              <a:off x="11190320" y="6629194"/>
              <a:ext cx="1016000" cy="3655695"/>
            </a:xfrm>
            <a:custGeom>
              <a:avLst/>
              <a:gdLst/>
              <a:ahLst/>
              <a:cxnLst/>
              <a:rect l="l" t="t" r="r" b="b"/>
              <a:pathLst>
                <a:path w="1016000" h="3655695">
                  <a:moveTo>
                    <a:pt x="968424" y="3655090"/>
                  </a:moveTo>
                  <a:lnTo>
                    <a:pt x="934047" y="3655090"/>
                  </a:lnTo>
                  <a:lnTo>
                    <a:pt x="936171" y="3641267"/>
                  </a:lnTo>
                  <a:lnTo>
                    <a:pt x="940177" y="3612934"/>
                  </a:lnTo>
                  <a:lnTo>
                    <a:pt x="945579" y="3570799"/>
                  </a:lnTo>
                  <a:lnTo>
                    <a:pt x="951891" y="3515570"/>
                  </a:lnTo>
                  <a:lnTo>
                    <a:pt x="958627" y="3447955"/>
                  </a:lnTo>
                  <a:lnTo>
                    <a:pt x="962003" y="3409725"/>
                  </a:lnTo>
                  <a:lnTo>
                    <a:pt x="965302" y="3368663"/>
                  </a:lnTo>
                  <a:lnTo>
                    <a:pt x="968464" y="3324859"/>
                  </a:lnTo>
                  <a:lnTo>
                    <a:pt x="971429" y="3278402"/>
                  </a:lnTo>
                  <a:lnTo>
                    <a:pt x="974135" y="3229379"/>
                  </a:lnTo>
                  <a:lnTo>
                    <a:pt x="976522" y="3177880"/>
                  </a:lnTo>
                  <a:lnTo>
                    <a:pt x="978529" y="3123992"/>
                  </a:lnTo>
                  <a:lnTo>
                    <a:pt x="980096" y="3067805"/>
                  </a:lnTo>
                  <a:lnTo>
                    <a:pt x="981161" y="3009406"/>
                  </a:lnTo>
                  <a:lnTo>
                    <a:pt x="981664" y="2948885"/>
                  </a:lnTo>
                  <a:lnTo>
                    <a:pt x="981545" y="2886330"/>
                  </a:lnTo>
                  <a:lnTo>
                    <a:pt x="980742" y="2821829"/>
                  </a:lnTo>
                  <a:lnTo>
                    <a:pt x="979194" y="2755471"/>
                  </a:lnTo>
                  <a:lnTo>
                    <a:pt x="976842" y="2687344"/>
                  </a:lnTo>
                  <a:lnTo>
                    <a:pt x="973624" y="2617538"/>
                  </a:lnTo>
                  <a:lnTo>
                    <a:pt x="969480" y="2546140"/>
                  </a:lnTo>
                  <a:lnTo>
                    <a:pt x="964348" y="2473239"/>
                  </a:lnTo>
                  <a:lnTo>
                    <a:pt x="958168" y="2398923"/>
                  </a:lnTo>
                  <a:lnTo>
                    <a:pt x="950880" y="2323282"/>
                  </a:lnTo>
                  <a:lnTo>
                    <a:pt x="942422" y="2246403"/>
                  </a:lnTo>
                  <a:lnTo>
                    <a:pt x="932734" y="2168375"/>
                  </a:lnTo>
                  <a:lnTo>
                    <a:pt x="921756" y="2089287"/>
                  </a:lnTo>
                  <a:lnTo>
                    <a:pt x="909425" y="2009227"/>
                  </a:lnTo>
                  <a:lnTo>
                    <a:pt x="895683" y="1928284"/>
                  </a:lnTo>
                  <a:lnTo>
                    <a:pt x="886957" y="1881323"/>
                  </a:lnTo>
                  <a:lnTo>
                    <a:pt x="877426" y="1834034"/>
                  </a:lnTo>
                  <a:lnTo>
                    <a:pt x="867099" y="1786438"/>
                  </a:lnTo>
                  <a:lnTo>
                    <a:pt x="855983" y="1738560"/>
                  </a:lnTo>
                  <a:lnTo>
                    <a:pt x="844085" y="1690421"/>
                  </a:lnTo>
                  <a:lnTo>
                    <a:pt x="831414" y="1642044"/>
                  </a:lnTo>
                  <a:lnTo>
                    <a:pt x="817976" y="1593452"/>
                  </a:lnTo>
                  <a:lnTo>
                    <a:pt x="803780" y="1544667"/>
                  </a:lnTo>
                  <a:lnTo>
                    <a:pt x="788834" y="1495712"/>
                  </a:lnTo>
                  <a:lnTo>
                    <a:pt x="773145" y="1446610"/>
                  </a:lnTo>
                  <a:lnTo>
                    <a:pt x="756720" y="1397383"/>
                  </a:lnTo>
                  <a:lnTo>
                    <a:pt x="739568" y="1348055"/>
                  </a:lnTo>
                  <a:lnTo>
                    <a:pt x="721697" y="1298646"/>
                  </a:lnTo>
                  <a:lnTo>
                    <a:pt x="703113" y="1249181"/>
                  </a:lnTo>
                  <a:lnTo>
                    <a:pt x="683824" y="1199682"/>
                  </a:lnTo>
                  <a:lnTo>
                    <a:pt x="663839" y="1150171"/>
                  </a:lnTo>
                  <a:lnTo>
                    <a:pt x="643165" y="1100672"/>
                  </a:lnTo>
                  <a:lnTo>
                    <a:pt x="621810" y="1051206"/>
                  </a:lnTo>
                  <a:lnTo>
                    <a:pt x="599781" y="1001797"/>
                  </a:lnTo>
                  <a:lnTo>
                    <a:pt x="577085" y="952467"/>
                  </a:lnTo>
                  <a:lnTo>
                    <a:pt x="553732" y="903238"/>
                  </a:lnTo>
                  <a:lnTo>
                    <a:pt x="529728" y="854134"/>
                  </a:lnTo>
                  <a:lnTo>
                    <a:pt x="505663" y="806309"/>
                  </a:lnTo>
                  <a:lnTo>
                    <a:pt x="481025" y="758697"/>
                  </a:lnTo>
                  <a:lnTo>
                    <a:pt x="455845" y="711346"/>
                  </a:lnTo>
                  <a:lnTo>
                    <a:pt x="430153" y="664302"/>
                  </a:lnTo>
                  <a:lnTo>
                    <a:pt x="403979" y="617614"/>
                  </a:lnTo>
                  <a:lnTo>
                    <a:pt x="377353" y="571328"/>
                  </a:lnTo>
                  <a:lnTo>
                    <a:pt x="350305" y="525491"/>
                  </a:lnTo>
                  <a:lnTo>
                    <a:pt x="322866" y="480152"/>
                  </a:lnTo>
                  <a:lnTo>
                    <a:pt x="295065" y="435357"/>
                  </a:lnTo>
                  <a:lnTo>
                    <a:pt x="266933" y="391153"/>
                  </a:lnTo>
                  <a:lnTo>
                    <a:pt x="238499" y="347588"/>
                  </a:lnTo>
                  <a:lnTo>
                    <a:pt x="209794" y="304710"/>
                  </a:lnTo>
                  <a:lnTo>
                    <a:pt x="180848" y="262565"/>
                  </a:lnTo>
                  <a:lnTo>
                    <a:pt x="151691" y="221200"/>
                  </a:lnTo>
                  <a:lnTo>
                    <a:pt x="122353" y="180664"/>
                  </a:lnTo>
                  <a:lnTo>
                    <a:pt x="92864" y="141003"/>
                  </a:lnTo>
                  <a:lnTo>
                    <a:pt x="63254" y="102264"/>
                  </a:lnTo>
                  <a:lnTo>
                    <a:pt x="33554" y="64495"/>
                  </a:lnTo>
                  <a:lnTo>
                    <a:pt x="3793" y="27744"/>
                  </a:lnTo>
                  <a:lnTo>
                    <a:pt x="621" y="21782"/>
                  </a:lnTo>
                  <a:lnTo>
                    <a:pt x="18544" y="0"/>
                  </a:lnTo>
                  <a:lnTo>
                    <a:pt x="24781" y="1857"/>
                  </a:lnTo>
                  <a:lnTo>
                    <a:pt x="54154" y="35841"/>
                  </a:lnTo>
                  <a:lnTo>
                    <a:pt x="78506" y="66531"/>
                  </a:lnTo>
                  <a:lnTo>
                    <a:pt x="103040" y="98170"/>
                  </a:lnTo>
                  <a:lnTo>
                    <a:pt x="127731" y="130740"/>
                  </a:lnTo>
                  <a:lnTo>
                    <a:pt x="152551" y="164222"/>
                  </a:lnTo>
                  <a:lnTo>
                    <a:pt x="177474" y="198595"/>
                  </a:lnTo>
                  <a:lnTo>
                    <a:pt x="202473" y="233841"/>
                  </a:lnTo>
                  <a:lnTo>
                    <a:pt x="227522" y="269941"/>
                  </a:lnTo>
                  <a:lnTo>
                    <a:pt x="252594" y="306875"/>
                  </a:lnTo>
                  <a:lnTo>
                    <a:pt x="277663" y="344625"/>
                  </a:lnTo>
                  <a:lnTo>
                    <a:pt x="302702" y="383171"/>
                  </a:lnTo>
                  <a:lnTo>
                    <a:pt x="327684" y="422494"/>
                  </a:lnTo>
                  <a:lnTo>
                    <a:pt x="352583" y="462575"/>
                  </a:lnTo>
                  <a:lnTo>
                    <a:pt x="377373" y="503394"/>
                  </a:lnTo>
                  <a:lnTo>
                    <a:pt x="402026" y="544933"/>
                  </a:lnTo>
                  <a:lnTo>
                    <a:pt x="426517" y="587173"/>
                  </a:lnTo>
                  <a:lnTo>
                    <a:pt x="450818" y="630093"/>
                  </a:lnTo>
                  <a:lnTo>
                    <a:pt x="474903" y="673676"/>
                  </a:lnTo>
                  <a:lnTo>
                    <a:pt x="498745" y="717901"/>
                  </a:lnTo>
                  <a:lnTo>
                    <a:pt x="522319" y="762751"/>
                  </a:lnTo>
                  <a:lnTo>
                    <a:pt x="545596" y="808204"/>
                  </a:lnTo>
                  <a:lnTo>
                    <a:pt x="568552" y="854243"/>
                  </a:lnTo>
                  <a:lnTo>
                    <a:pt x="591159" y="900848"/>
                  </a:lnTo>
                  <a:lnTo>
                    <a:pt x="613390" y="948000"/>
                  </a:lnTo>
                  <a:lnTo>
                    <a:pt x="635219" y="995680"/>
                  </a:lnTo>
                  <a:lnTo>
                    <a:pt x="656620" y="1043869"/>
                  </a:lnTo>
                  <a:lnTo>
                    <a:pt x="677566" y="1092547"/>
                  </a:lnTo>
                  <a:lnTo>
                    <a:pt x="698030" y="1141695"/>
                  </a:lnTo>
                  <a:lnTo>
                    <a:pt x="717986" y="1191295"/>
                  </a:lnTo>
                  <a:lnTo>
                    <a:pt x="737407" y="1241326"/>
                  </a:lnTo>
                  <a:lnTo>
                    <a:pt x="756266" y="1291771"/>
                  </a:lnTo>
                  <a:lnTo>
                    <a:pt x="774538" y="1342609"/>
                  </a:lnTo>
                  <a:lnTo>
                    <a:pt x="792195" y="1393821"/>
                  </a:lnTo>
                  <a:lnTo>
                    <a:pt x="809211" y="1445389"/>
                  </a:lnTo>
                  <a:lnTo>
                    <a:pt x="825559" y="1497292"/>
                  </a:lnTo>
                  <a:lnTo>
                    <a:pt x="841213" y="1549513"/>
                  </a:lnTo>
                  <a:lnTo>
                    <a:pt x="856146" y="1602032"/>
                  </a:lnTo>
                  <a:lnTo>
                    <a:pt x="870332" y="1654829"/>
                  </a:lnTo>
                  <a:lnTo>
                    <a:pt x="883744" y="1707885"/>
                  </a:lnTo>
                  <a:lnTo>
                    <a:pt x="896356" y="1761182"/>
                  </a:lnTo>
                  <a:lnTo>
                    <a:pt x="908140" y="1814700"/>
                  </a:lnTo>
                  <a:lnTo>
                    <a:pt x="919071" y="1868420"/>
                  </a:lnTo>
                  <a:lnTo>
                    <a:pt x="929121" y="1922322"/>
                  </a:lnTo>
                  <a:lnTo>
                    <a:pt x="942170" y="1998974"/>
                  </a:lnTo>
                  <a:lnTo>
                    <a:pt x="953958" y="2074845"/>
                  </a:lnTo>
                  <a:lnTo>
                    <a:pt x="964535" y="2149863"/>
                  </a:lnTo>
                  <a:lnTo>
                    <a:pt x="973952" y="2223951"/>
                  </a:lnTo>
                  <a:lnTo>
                    <a:pt x="982261" y="2297037"/>
                  </a:lnTo>
                  <a:lnTo>
                    <a:pt x="989511" y="2369046"/>
                  </a:lnTo>
                  <a:lnTo>
                    <a:pt x="995755" y="2439903"/>
                  </a:lnTo>
                  <a:lnTo>
                    <a:pt x="1001042" y="2509535"/>
                  </a:lnTo>
                  <a:lnTo>
                    <a:pt x="1005425" y="2577867"/>
                  </a:lnTo>
                  <a:lnTo>
                    <a:pt x="1008953" y="2644825"/>
                  </a:lnTo>
                  <a:lnTo>
                    <a:pt x="1011678" y="2710335"/>
                  </a:lnTo>
                  <a:lnTo>
                    <a:pt x="1013650" y="2774322"/>
                  </a:lnTo>
                  <a:lnTo>
                    <a:pt x="1014921" y="2836713"/>
                  </a:lnTo>
                  <a:lnTo>
                    <a:pt x="1015541" y="2897433"/>
                  </a:lnTo>
                  <a:lnTo>
                    <a:pt x="1015561" y="2956408"/>
                  </a:lnTo>
                  <a:lnTo>
                    <a:pt x="1015033" y="3013563"/>
                  </a:lnTo>
                  <a:lnTo>
                    <a:pt x="1014006" y="3068824"/>
                  </a:lnTo>
                  <a:lnTo>
                    <a:pt x="1012533" y="3122118"/>
                  </a:lnTo>
                  <a:lnTo>
                    <a:pt x="1010663" y="3173370"/>
                  </a:lnTo>
                  <a:lnTo>
                    <a:pt x="1008449" y="3222505"/>
                  </a:lnTo>
                  <a:lnTo>
                    <a:pt x="1005940" y="3269449"/>
                  </a:lnTo>
                  <a:lnTo>
                    <a:pt x="1003188" y="3314129"/>
                  </a:lnTo>
                  <a:lnTo>
                    <a:pt x="1000243" y="3356470"/>
                  </a:lnTo>
                  <a:lnTo>
                    <a:pt x="997157" y="3396397"/>
                  </a:lnTo>
                  <a:lnTo>
                    <a:pt x="990763" y="3468715"/>
                  </a:lnTo>
                  <a:lnTo>
                    <a:pt x="984414" y="3530490"/>
                  </a:lnTo>
                  <a:lnTo>
                    <a:pt x="978517" y="3581126"/>
                  </a:lnTo>
                  <a:lnTo>
                    <a:pt x="973479" y="3620030"/>
                  </a:lnTo>
                  <a:lnTo>
                    <a:pt x="971410" y="3634897"/>
                  </a:lnTo>
                  <a:lnTo>
                    <a:pt x="968424" y="3655090"/>
                  </a:lnTo>
                  <a:close/>
                </a:path>
              </a:pathLst>
            </a:custGeom>
            <a:solidFill>
              <a:srgbClr val="070707"/>
            </a:solidFill>
          </p:spPr>
          <p:txBody>
            <a:bodyPr wrap="square" lIns="0" tIns="0" rIns="0" bIns="0" rtlCol="0"/>
            <a:lstStyle/>
            <a:p>
              <a:endParaRPr/>
            </a:p>
          </p:txBody>
        </p:sp>
        <p:sp>
          <p:nvSpPr>
            <p:cNvPr id="7" name="object 7"/>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8" name="object 8"/>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9" name="object 9"/>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10" name="object 10"/>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11" name="object 11"/>
            <p:cNvSpPr/>
            <p:nvPr/>
          </p:nvSpPr>
          <p:spPr>
            <a:xfrm>
              <a:off x="12806185" y="6162774"/>
              <a:ext cx="2402572" cy="3175239"/>
            </a:xfrm>
            <a:prstGeom prst="rect">
              <a:avLst/>
            </a:prstGeom>
            <a:blipFill>
              <a:blip r:embed="rId2" cstate="print"/>
              <a:stretch>
                <a:fillRect/>
              </a:stretch>
            </a:blipFill>
          </p:spPr>
          <p:txBody>
            <a:bodyPr wrap="square" lIns="0" tIns="0" rIns="0" bIns="0" rtlCol="0"/>
            <a:lstStyle/>
            <a:p>
              <a:endParaRPr/>
            </a:p>
          </p:txBody>
        </p:sp>
        <p:sp>
          <p:nvSpPr>
            <p:cNvPr id="12" name="object 12"/>
            <p:cNvSpPr/>
            <p:nvPr/>
          </p:nvSpPr>
          <p:spPr>
            <a:xfrm>
              <a:off x="10509209" y="9730259"/>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13" name="object 13"/>
            <p:cNvSpPr/>
            <p:nvPr/>
          </p:nvSpPr>
          <p:spPr>
            <a:xfrm>
              <a:off x="10496303" y="9717132"/>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14" name="object 14"/>
            <p:cNvSpPr/>
            <p:nvPr/>
          </p:nvSpPr>
          <p:spPr>
            <a:xfrm>
              <a:off x="10301403" y="9183694"/>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15" name="object 15"/>
            <p:cNvSpPr/>
            <p:nvPr/>
          </p:nvSpPr>
          <p:spPr>
            <a:xfrm>
              <a:off x="10247375" y="9181233"/>
              <a:ext cx="68580" cy="1070610"/>
            </a:xfrm>
            <a:custGeom>
              <a:avLst/>
              <a:gdLst/>
              <a:ahLst/>
              <a:cxnLst/>
              <a:rect l="l" t="t" r="r" b="b"/>
              <a:pathLst>
                <a:path w="68579" h="1070609">
                  <a:moveTo>
                    <a:pt x="27680" y="1070175"/>
                  </a:moveTo>
                  <a:lnTo>
                    <a:pt x="37744" y="1070175"/>
                  </a:lnTo>
                  <a:lnTo>
                    <a:pt x="49574" y="1067788"/>
                  </a:lnTo>
                  <a:lnTo>
                    <a:pt x="59235" y="1061282"/>
                  </a:lnTo>
                  <a:lnTo>
                    <a:pt x="65749" y="1051631"/>
                  </a:lnTo>
                  <a:lnTo>
                    <a:pt x="68138" y="1039813"/>
                  </a:lnTo>
                  <a:lnTo>
                    <a:pt x="68138" y="30377"/>
                  </a:lnTo>
                  <a:lnTo>
                    <a:pt x="65749" y="18553"/>
                  </a:lnTo>
                  <a:lnTo>
                    <a:pt x="59235" y="8897"/>
                  </a:lnTo>
                  <a:lnTo>
                    <a:pt x="49574" y="2387"/>
                  </a:lnTo>
                  <a:lnTo>
                    <a:pt x="37744" y="0"/>
                  </a:lnTo>
                  <a:lnTo>
                    <a:pt x="27680" y="0"/>
                  </a:lnTo>
                  <a:lnTo>
                    <a:pt x="15850" y="2387"/>
                  </a:lnTo>
                  <a:lnTo>
                    <a:pt x="6189" y="8897"/>
                  </a:lnTo>
                  <a:lnTo>
                    <a:pt x="0" y="18072"/>
                  </a:lnTo>
                  <a:lnTo>
                    <a:pt x="0" y="1052112"/>
                  </a:lnTo>
                  <a:lnTo>
                    <a:pt x="6189" y="1061282"/>
                  </a:lnTo>
                  <a:lnTo>
                    <a:pt x="15850" y="1067788"/>
                  </a:lnTo>
                  <a:lnTo>
                    <a:pt x="27680" y="1070175"/>
                  </a:lnTo>
                  <a:close/>
                </a:path>
              </a:pathLst>
            </a:custGeom>
            <a:solidFill>
              <a:srgbClr val="131313"/>
            </a:solidFill>
          </p:spPr>
          <p:txBody>
            <a:bodyPr wrap="square" lIns="0" tIns="0" rIns="0" bIns="0" rtlCol="0"/>
            <a:lstStyle/>
            <a:p>
              <a:endParaRPr/>
            </a:p>
          </p:txBody>
        </p:sp>
        <p:sp>
          <p:nvSpPr>
            <p:cNvPr id="16" name="object 16"/>
            <p:cNvSpPr/>
            <p:nvPr/>
          </p:nvSpPr>
          <p:spPr>
            <a:xfrm>
              <a:off x="10470223" y="9399218"/>
              <a:ext cx="103042" cy="235547"/>
            </a:xfrm>
            <a:prstGeom prst="rect">
              <a:avLst/>
            </a:prstGeom>
            <a:blipFill>
              <a:blip r:embed="rId3" cstate="print"/>
              <a:stretch>
                <a:fillRect/>
              </a:stretch>
            </a:blipFill>
          </p:spPr>
          <p:txBody>
            <a:bodyPr wrap="square" lIns="0" tIns="0" rIns="0" bIns="0" rtlCol="0"/>
            <a:lstStyle/>
            <a:p>
              <a:endParaRPr/>
            </a:p>
          </p:txBody>
        </p:sp>
        <p:sp>
          <p:nvSpPr>
            <p:cNvPr id="17" name="object 17"/>
            <p:cNvSpPr/>
            <p:nvPr/>
          </p:nvSpPr>
          <p:spPr>
            <a:xfrm>
              <a:off x="10891018" y="9264782"/>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18" name="object 18"/>
            <p:cNvSpPr/>
            <p:nvPr/>
          </p:nvSpPr>
          <p:spPr>
            <a:xfrm>
              <a:off x="11008011" y="994393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19" name="object 19"/>
            <p:cNvSpPr/>
            <p:nvPr/>
          </p:nvSpPr>
          <p:spPr>
            <a:xfrm>
              <a:off x="11975439" y="960600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0" name="object 20"/>
            <p:cNvSpPr/>
            <p:nvPr/>
          </p:nvSpPr>
          <p:spPr>
            <a:xfrm>
              <a:off x="11962018" y="959131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21" name="object 21"/>
            <p:cNvSpPr/>
            <p:nvPr/>
          </p:nvSpPr>
          <p:spPr>
            <a:xfrm>
              <a:off x="11500829" y="99227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22" name="object 22"/>
            <p:cNvSpPr/>
            <p:nvPr/>
          </p:nvSpPr>
          <p:spPr>
            <a:xfrm>
              <a:off x="11498354" y="1019960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23" name="object 23"/>
            <p:cNvSpPr/>
            <p:nvPr/>
          </p:nvSpPr>
          <p:spPr>
            <a:xfrm>
              <a:off x="11716592" y="9942126"/>
              <a:ext cx="235779" cy="102932"/>
            </a:xfrm>
            <a:prstGeom prst="rect">
              <a:avLst/>
            </a:prstGeom>
            <a:blipFill>
              <a:blip r:embed="rId4" cstate="print"/>
              <a:stretch>
                <a:fillRect/>
              </a:stretch>
            </a:blipFill>
          </p:spPr>
          <p:txBody>
            <a:bodyPr wrap="square" lIns="0" tIns="0" rIns="0" bIns="0" rtlCol="0"/>
            <a:lstStyle/>
            <a:p>
              <a:endParaRPr/>
            </a:p>
          </p:txBody>
        </p:sp>
        <p:sp>
          <p:nvSpPr>
            <p:cNvPr id="24" name="object 24"/>
            <p:cNvSpPr/>
            <p:nvPr/>
          </p:nvSpPr>
          <p:spPr>
            <a:xfrm>
              <a:off x="12085816" y="822224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25" name="object 25"/>
            <p:cNvSpPr/>
            <p:nvPr/>
          </p:nvSpPr>
          <p:spPr>
            <a:xfrm>
              <a:off x="12569249" y="866588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sp>
          <p:nvSpPr>
            <p:cNvPr id="27" name="object 27"/>
            <p:cNvSpPr/>
            <p:nvPr/>
          </p:nvSpPr>
          <p:spPr>
            <a:xfrm>
              <a:off x="14339596" y="3815055"/>
              <a:ext cx="3948403" cy="5529326"/>
            </a:xfrm>
            <a:prstGeom prst="rect">
              <a:avLst/>
            </a:prstGeom>
            <a:blipFill>
              <a:blip r:embed="rId5" cstate="print"/>
              <a:stretch>
                <a:fillRect/>
              </a:stretch>
            </a:blipFill>
          </p:spPr>
          <p:txBody>
            <a:bodyPr wrap="square" lIns="0" tIns="0" rIns="0" bIns="0" rtlCol="0"/>
            <a:lstStyle/>
            <a:p>
              <a:endParaRPr/>
            </a:p>
          </p:txBody>
        </p:sp>
      </p:grpSp>
      <p:sp>
        <p:nvSpPr>
          <p:cNvPr id="28" name="object 28"/>
          <p:cNvSpPr txBox="1"/>
          <p:nvPr/>
        </p:nvSpPr>
        <p:spPr>
          <a:xfrm>
            <a:off x="777590" y="1628002"/>
            <a:ext cx="7334884" cy="534185"/>
          </a:xfrm>
          <a:prstGeom prst="rect">
            <a:avLst/>
          </a:prstGeom>
        </p:spPr>
        <p:txBody>
          <a:bodyPr vert="horz" wrap="square" lIns="0" tIns="12700" rIns="0" bIns="0" rtlCol="0">
            <a:spAutoFit/>
          </a:bodyPr>
          <a:lstStyle/>
          <a:p>
            <a:pPr marL="12700" marR="143510">
              <a:lnSpc>
                <a:spcPct val="131900"/>
              </a:lnSpc>
              <a:spcBef>
                <a:spcPts val="100"/>
              </a:spcBef>
              <a:buFont typeface="Verdana"/>
              <a:buChar char="•"/>
              <a:tabLst>
                <a:tab pos="186055" algn="l"/>
              </a:tabLst>
            </a:pPr>
            <a:r>
              <a:rPr lang="en-PH" sz="2800" b="1" dirty="0"/>
              <a:t>THE COMPUTER</a:t>
            </a:r>
            <a:endParaRPr sz="2800" dirty="0"/>
          </a:p>
        </p:txBody>
      </p:sp>
      <p:sp>
        <p:nvSpPr>
          <p:cNvPr id="29" name="object 29"/>
          <p:cNvSpPr txBox="1">
            <a:spLocks noGrp="1"/>
          </p:cNvSpPr>
          <p:nvPr>
            <p:ph type="title"/>
          </p:nvPr>
        </p:nvSpPr>
        <p:spPr>
          <a:xfrm>
            <a:off x="708822" y="343841"/>
            <a:ext cx="6196330" cy="1122102"/>
          </a:xfrm>
          <a:prstGeom prst="rect">
            <a:avLst/>
          </a:prstGeom>
        </p:spPr>
        <p:txBody>
          <a:bodyPr vert="horz" wrap="square" lIns="0" tIns="13970" rIns="0" bIns="0" rtlCol="0">
            <a:spAutoFit/>
          </a:bodyPr>
          <a:lstStyle/>
          <a:p>
            <a:pPr marL="12700">
              <a:lnSpc>
                <a:spcPct val="100000"/>
              </a:lnSpc>
              <a:spcBef>
                <a:spcPts val="110"/>
              </a:spcBef>
            </a:pPr>
            <a:r>
              <a:rPr lang="en-PH" sz="3600" dirty="0">
                <a:latin typeface="Verdana" panose="020B0604030504040204" pitchFamily="34" charset="0"/>
                <a:ea typeface="Verdana" panose="020B0604030504040204" pitchFamily="34" charset="0"/>
              </a:rPr>
              <a:t>HUMAN-COMPUTER INTERACTION</a:t>
            </a:r>
            <a:endParaRPr sz="3600" dirty="0">
              <a:latin typeface="Verdana" panose="020B0604030504040204" pitchFamily="34" charset="0"/>
              <a:ea typeface="Verdana" panose="020B0604030504040204" pitchFamily="34" charset="0"/>
            </a:endParaRPr>
          </a:p>
        </p:txBody>
      </p:sp>
      <p:sp>
        <p:nvSpPr>
          <p:cNvPr id="30" name="object 30"/>
          <p:cNvSpPr/>
          <p:nvPr/>
        </p:nvSpPr>
        <p:spPr>
          <a:xfrm>
            <a:off x="222030" y="9634697"/>
            <a:ext cx="724549" cy="401845"/>
          </a:xfrm>
          <a:prstGeom prst="rect">
            <a:avLst/>
          </a:prstGeom>
          <a:blipFill>
            <a:blip r:embed="rId6" cstate="print"/>
            <a:stretch>
              <a:fillRect/>
            </a:stretch>
          </a:blipFill>
        </p:spPr>
        <p:txBody>
          <a:bodyPr wrap="square" lIns="0" tIns="0" rIns="0" bIns="0" rtlCol="0"/>
          <a:lstStyle/>
          <a:p>
            <a:endParaRPr/>
          </a:p>
        </p:txBody>
      </p:sp>
      <p:pic>
        <p:nvPicPr>
          <p:cNvPr id="31" name="Picture 30">
            <a:extLst>
              <a:ext uri="{FF2B5EF4-FFF2-40B4-BE49-F238E27FC236}">
                <a16:creationId xmlns:a16="http://schemas.microsoft.com/office/drawing/2014/main" id="{068A50BA-B1AC-4A4B-AE14-673DA41EB8D4}"/>
              </a:ext>
            </a:extLst>
          </p:cNvPr>
          <p:cNvPicPr/>
          <p:nvPr/>
        </p:nvPicPr>
        <p:blipFill rotWithShape="1">
          <a:blip r:embed="rId7"/>
          <a:srcRect t="31948"/>
          <a:stretch/>
        </p:blipFill>
        <p:spPr bwMode="auto">
          <a:xfrm>
            <a:off x="8264507" y="207919"/>
            <a:ext cx="7961133" cy="4654677"/>
          </a:xfrm>
          <a:prstGeom prst="rect">
            <a:avLst/>
          </a:prstGeom>
          <a:ln>
            <a:noFill/>
          </a:ln>
          <a:extLst>
            <a:ext uri="{53640926-AAD7-44D8-BBD7-CCE9431645EC}">
              <a14:shadowObscured xmlns:a14="http://schemas.microsoft.com/office/drawing/2010/main"/>
            </a:ext>
          </a:extLst>
        </p:spPr>
      </p:pic>
      <p:sp>
        <p:nvSpPr>
          <p:cNvPr id="32" name="TextBox 31">
            <a:extLst>
              <a:ext uri="{FF2B5EF4-FFF2-40B4-BE49-F238E27FC236}">
                <a16:creationId xmlns:a16="http://schemas.microsoft.com/office/drawing/2014/main" id="{5D6C7788-8A5F-4ACA-8C1C-6487D673C375}"/>
              </a:ext>
            </a:extLst>
          </p:cNvPr>
          <p:cNvSpPr txBox="1"/>
          <p:nvPr/>
        </p:nvSpPr>
        <p:spPr>
          <a:xfrm>
            <a:off x="708822" y="2486306"/>
            <a:ext cx="8190222" cy="7540526"/>
          </a:xfrm>
          <a:prstGeom prst="rect">
            <a:avLst/>
          </a:prstGeom>
          <a:noFill/>
        </p:spPr>
        <p:txBody>
          <a:bodyPr wrap="square" rtlCol="0">
            <a:spAutoFit/>
          </a:bodyPr>
          <a:lstStyle/>
          <a:p>
            <a:r>
              <a:rPr lang="en-US" sz="2400" dirty="0">
                <a:latin typeface="Verdana" panose="020B0604030504040204" pitchFamily="34" charset="0"/>
                <a:ea typeface="Verdana" panose="020B0604030504040204" pitchFamily="34" charset="0"/>
              </a:rPr>
              <a:t>A computer system comprises various elements, each of which affects the user of the system.</a:t>
            </a:r>
          </a:p>
          <a:p>
            <a:endParaRPr lang="en-US" sz="2400" dirty="0">
              <a:latin typeface="Verdana" panose="020B0604030504040204" pitchFamily="34" charset="0"/>
              <a:ea typeface="Verdana" panose="020B0604030504040204" pitchFamily="34" charset="0"/>
            </a:endParaRPr>
          </a:p>
          <a:p>
            <a:r>
              <a:rPr lang="en-US" sz="2400" dirty="0">
                <a:latin typeface="Verdana" panose="020B0604030504040204" pitchFamily="34" charset="0"/>
                <a:ea typeface="Verdana" panose="020B0604030504040204" pitchFamily="34" charset="0"/>
              </a:rPr>
              <a:t>•	Input devices for interactive use, allowing text entry, drawing and selection from the screen:</a:t>
            </a:r>
          </a:p>
          <a:p>
            <a:r>
              <a:rPr lang="en-US" sz="2400" dirty="0">
                <a:latin typeface="Verdana" panose="020B0604030504040204" pitchFamily="34" charset="0"/>
                <a:ea typeface="Verdana" panose="020B0604030504040204" pitchFamily="34" charset="0"/>
              </a:rPr>
              <a:t>	- text entry: traditional keyboard, phone text entry, speech and</a:t>
            </a:r>
          </a:p>
          <a:p>
            <a:r>
              <a:rPr lang="en-US" sz="2400" dirty="0">
                <a:latin typeface="Verdana" panose="020B0604030504040204" pitchFamily="34" charset="0"/>
                <a:ea typeface="Verdana" panose="020B0604030504040204" pitchFamily="34" charset="0"/>
              </a:rPr>
              <a:t>	- handwriting</a:t>
            </a:r>
          </a:p>
          <a:p>
            <a:r>
              <a:rPr lang="en-US" sz="2400" dirty="0">
                <a:latin typeface="Verdana" panose="020B0604030504040204" pitchFamily="34" charset="0"/>
                <a:ea typeface="Verdana" panose="020B0604030504040204" pitchFamily="34" charset="0"/>
              </a:rPr>
              <a:t>	- pointing: principally the mouse, but also touchpad, stylus and others</a:t>
            </a:r>
          </a:p>
          <a:p>
            <a:r>
              <a:rPr lang="en-US" sz="2400" dirty="0">
                <a:latin typeface="Verdana" panose="020B0604030504040204" pitchFamily="34" charset="0"/>
                <a:ea typeface="Verdana" panose="020B0604030504040204" pitchFamily="34" charset="0"/>
              </a:rPr>
              <a:t>	- 3D interaction devices.</a:t>
            </a:r>
          </a:p>
          <a:p>
            <a:endParaRPr lang="en-US" sz="2400" dirty="0">
              <a:latin typeface="Verdana" panose="020B0604030504040204" pitchFamily="34" charset="0"/>
              <a:ea typeface="Verdana" panose="020B0604030504040204" pitchFamily="34" charset="0"/>
            </a:endParaRPr>
          </a:p>
          <a:p>
            <a:r>
              <a:rPr lang="en-US" sz="2400" dirty="0">
                <a:latin typeface="Verdana" panose="020B0604030504040204" pitchFamily="34" charset="0"/>
                <a:ea typeface="Verdana" panose="020B0604030504040204" pitchFamily="34" charset="0"/>
              </a:rPr>
              <a:t>•	Output display devices for interactive use:</a:t>
            </a:r>
          </a:p>
          <a:p>
            <a:r>
              <a:rPr lang="en-US" sz="2400" dirty="0">
                <a:latin typeface="Verdana" panose="020B0604030504040204" pitchFamily="34" charset="0"/>
                <a:ea typeface="Verdana" panose="020B0604030504040204" pitchFamily="34" charset="0"/>
              </a:rPr>
              <a:t>	- different types of screen mostly using some form of bitmap display</a:t>
            </a:r>
          </a:p>
          <a:p>
            <a:r>
              <a:rPr lang="en-US" sz="2400" dirty="0">
                <a:latin typeface="Verdana" panose="020B0604030504040204" pitchFamily="34" charset="0"/>
                <a:ea typeface="Verdana" panose="020B0604030504040204" pitchFamily="34" charset="0"/>
              </a:rPr>
              <a:t>	- large displays and situated displays for shared and public use</a:t>
            </a:r>
          </a:p>
          <a:p>
            <a:r>
              <a:rPr lang="en-US" sz="2400" dirty="0">
                <a:latin typeface="Verdana" panose="020B0604030504040204" pitchFamily="34" charset="0"/>
                <a:ea typeface="Verdana" panose="020B0604030504040204" pitchFamily="34" charset="0"/>
              </a:rPr>
              <a:t>	- digital paper may be usable in the near future.</a:t>
            </a:r>
          </a:p>
          <a:p>
            <a:endParaRPr lang="en-PH" sz="28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446202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37374" y="-38100"/>
            <a:ext cx="9144573" cy="10287000"/>
            <a:chOff x="9144000" y="15"/>
            <a:chExt cx="9144573" cy="10287000"/>
          </a:xfrm>
        </p:grpSpPr>
        <p:sp>
          <p:nvSpPr>
            <p:cNvPr id="3" name="object 3"/>
            <p:cNvSpPr/>
            <p:nvPr/>
          </p:nvSpPr>
          <p:spPr>
            <a:xfrm>
              <a:off x="9144000" y="15"/>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4" name="object 4"/>
            <p:cNvSpPr/>
            <p:nvPr/>
          </p:nvSpPr>
          <p:spPr>
            <a:xfrm>
              <a:off x="9420303" y="6771702"/>
              <a:ext cx="3023870" cy="3512820"/>
            </a:xfrm>
            <a:custGeom>
              <a:avLst/>
              <a:gdLst/>
              <a:ahLst/>
              <a:cxnLst/>
              <a:rect l="l" t="t" r="r" b="b"/>
              <a:pathLst>
                <a:path w="3023870" h="3512820">
                  <a:moveTo>
                    <a:pt x="2967797" y="3512582"/>
                  </a:moveTo>
                  <a:lnTo>
                    <a:pt x="1197761" y="3512582"/>
                  </a:lnTo>
                  <a:lnTo>
                    <a:pt x="1130588" y="3368909"/>
                  </a:lnTo>
                  <a:lnTo>
                    <a:pt x="1121054" y="3257036"/>
                  </a:lnTo>
                  <a:lnTo>
                    <a:pt x="1180728" y="3119378"/>
                  </a:lnTo>
                  <a:lnTo>
                    <a:pt x="1321183" y="2898351"/>
                  </a:lnTo>
                  <a:lnTo>
                    <a:pt x="1352014" y="2850128"/>
                  </a:lnTo>
                  <a:lnTo>
                    <a:pt x="1379401" y="2804864"/>
                  </a:lnTo>
                  <a:lnTo>
                    <a:pt x="1403453" y="2762442"/>
                  </a:lnTo>
                  <a:lnTo>
                    <a:pt x="1424281" y="2722750"/>
                  </a:lnTo>
                  <a:lnTo>
                    <a:pt x="1441993" y="2685673"/>
                  </a:lnTo>
                  <a:lnTo>
                    <a:pt x="1468510" y="2618906"/>
                  </a:lnTo>
                  <a:lnTo>
                    <a:pt x="1483883" y="2561226"/>
                  </a:lnTo>
                  <a:lnTo>
                    <a:pt x="1488987" y="2511720"/>
                  </a:lnTo>
                  <a:lnTo>
                    <a:pt x="1487963" y="2489746"/>
                  </a:lnTo>
                  <a:lnTo>
                    <a:pt x="1479312" y="2450784"/>
                  </a:lnTo>
                  <a:lnTo>
                    <a:pt x="1451469" y="2403093"/>
                  </a:lnTo>
                  <a:lnTo>
                    <a:pt x="1408421" y="2365562"/>
                  </a:lnTo>
                  <a:lnTo>
                    <a:pt x="1372736" y="2344660"/>
                  </a:lnTo>
                  <a:lnTo>
                    <a:pt x="1332487" y="2325987"/>
                  </a:lnTo>
                  <a:lnTo>
                    <a:pt x="1288550" y="2308628"/>
                  </a:lnTo>
                  <a:lnTo>
                    <a:pt x="1217650" y="2283054"/>
                  </a:lnTo>
                  <a:lnTo>
                    <a:pt x="1193124" y="2274196"/>
                  </a:lnTo>
                  <a:lnTo>
                    <a:pt x="1143389" y="2255292"/>
                  </a:lnTo>
                  <a:lnTo>
                    <a:pt x="1093476" y="2234046"/>
                  </a:lnTo>
                  <a:lnTo>
                    <a:pt x="1044263" y="2209540"/>
                  </a:lnTo>
                  <a:lnTo>
                    <a:pt x="996627" y="2180862"/>
                  </a:lnTo>
                  <a:lnTo>
                    <a:pt x="951444" y="2147097"/>
                  </a:lnTo>
                  <a:lnTo>
                    <a:pt x="909593" y="2107329"/>
                  </a:lnTo>
                  <a:lnTo>
                    <a:pt x="871951" y="2060645"/>
                  </a:lnTo>
                  <a:lnTo>
                    <a:pt x="839395" y="2006131"/>
                  </a:lnTo>
                  <a:lnTo>
                    <a:pt x="812803" y="1942870"/>
                  </a:lnTo>
                  <a:lnTo>
                    <a:pt x="796438" y="1889693"/>
                  </a:lnTo>
                  <a:lnTo>
                    <a:pt x="783614" y="1836599"/>
                  </a:lnTo>
                  <a:lnTo>
                    <a:pt x="773979" y="1783717"/>
                  </a:lnTo>
                  <a:lnTo>
                    <a:pt x="767185" y="1731176"/>
                  </a:lnTo>
                  <a:lnTo>
                    <a:pt x="762879" y="1679103"/>
                  </a:lnTo>
                  <a:lnTo>
                    <a:pt x="760712" y="1627627"/>
                  </a:lnTo>
                  <a:lnTo>
                    <a:pt x="760333" y="1576876"/>
                  </a:lnTo>
                  <a:lnTo>
                    <a:pt x="761391" y="1526977"/>
                  </a:lnTo>
                  <a:lnTo>
                    <a:pt x="763537" y="1478060"/>
                  </a:lnTo>
                  <a:lnTo>
                    <a:pt x="766419" y="1430252"/>
                  </a:lnTo>
                  <a:lnTo>
                    <a:pt x="769686" y="1383681"/>
                  </a:lnTo>
                  <a:lnTo>
                    <a:pt x="772989" y="1338475"/>
                  </a:lnTo>
                  <a:lnTo>
                    <a:pt x="775977" y="1294764"/>
                  </a:lnTo>
                  <a:lnTo>
                    <a:pt x="778299" y="1252674"/>
                  </a:lnTo>
                  <a:lnTo>
                    <a:pt x="779605" y="1212334"/>
                  </a:lnTo>
                  <a:lnTo>
                    <a:pt x="779543" y="1173871"/>
                  </a:lnTo>
                  <a:lnTo>
                    <a:pt x="773918" y="1103094"/>
                  </a:lnTo>
                  <a:lnTo>
                    <a:pt x="758619" y="1041366"/>
                  </a:lnTo>
                  <a:lnTo>
                    <a:pt x="730842" y="989714"/>
                  </a:lnTo>
                  <a:lnTo>
                    <a:pt x="687782" y="949161"/>
                  </a:lnTo>
                  <a:lnTo>
                    <a:pt x="615012" y="912214"/>
                  </a:lnTo>
                  <a:lnTo>
                    <a:pt x="570444" y="890371"/>
                  </a:lnTo>
                  <a:lnTo>
                    <a:pt x="526139" y="867852"/>
                  </a:lnTo>
                  <a:lnTo>
                    <a:pt x="482299" y="844674"/>
                  </a:lnTo>
                  <a:lnTo>
                    <a:pt x="439121" y="820851"/>
                  </a:lnTo>
                  <a:lnTo>
                    <a:pt x="396807" y="796397"/>
                  </a:lnTo>
                  <a:lnTo>
                    <a:pt x="355555" y="771328"/>
                  </a:lnTo>
                  <a:lnTo>
                    <a:pt x="315565" y="745658"/>
                  </a:lnTo>
                  <a:lnTo>
                    <a:pt x="277036" y="719403"/>
                  </a:lnTo>
                  <a:lnTo>
                    <a:pt x="240169" y="692577"/>
                  </a:lnTo>
                  <a:lnTo>
                    <a:pt x="205163" y="665195"/>
                  </a:lnTo>
                  <a:lnTo>
                    <a:pt x="172217" y="637272"/>
                  </a:lnTo>
                  <a:lnTo>
                    <a:pt x="141531" y="608823"/>
                  </a:lnTo>
                  <a:lnTo>
                    <a:pt x="113305" y="579863"/>
                  </a:lnTo>
                  <a:lnTo>
                    <a:pt x="87739" y="550407"/>
                  </a:lnTo>
                  <a:lnTo>
                    <a:pt x="45382" y="490065"/>
                  </a:lnTo>
                  <a:lnTo>
                    <a:pt x="16057" y="427916"/>
                  </a:lnTo>
                  <a:lnTo>
                    <a:pt x="1362" y="364080"/>
                  </a:lnTo>
                  <a:lnTo>
                    <a:pt x="0" y="331566"/>
                  </a:lnTo>
                  <a:lnTo>
                    <a:pt x="2893" y="298675"/>
                  </a:lnTo>
                  <a:lnTo>
                    <a:pt x="22247" y="231822"/>
                  </a:lnTo>
                  <a:lnTo>
                    <a:pt x="61021" y="163637"/>
                  </a:lnTo>
                  <a:lnTo>
                    <a:pt x="88189" y="129084"/>
                  </a:lnTo>
                  <a:lnTo>
                    <a:pt x="127482" y="91640"/>
                  </a:lnTo>
                  <a:lnTo>
                    <a:pt x="175617" y="59866"/>
                  </a:lnTo>
                  <a:lnTo>
                    <a:pt x="231510" y="34288"/>
                  </a:lnTo>
                  <a:lnTo>
                    <a:pt x="294077" y="15434"/>
                  </a:lnTo>
                  <a:lnTo>
                    <a:pt x="362234" y="3829"/>
                  </a:lnTo>
                  <a:lnTo>
                    <a:pt x="434896" y="0"/>
                  </a:lnTo>
                  <a:lnTo>
                    <a:pt x="472579" y="1165"/>
                  </a:lnTo>
                  <a:lnTo>
                    <a:pt x="510981" y="4473"/>
                  </a:lnTo>
                  <a:lnTo>
                    <a:pt x="549968" y="9987"/>
                  </a:lnTo>
                  <a:lnTo>
                    <a:pt x="589404" y="17775"/>
                  </a:lnTo>
                  <a:lnTo>
                    <a:pt x="629154" y="27901"/>
                  </a:lnTo>
                  <a:lnTo>
                    <a:pt x="669081" y="40432"/>
                  </a:lnTo>
                  <a:lnTo>
                    <a:pt x="709051" y="55433"/>
                  </a:lnTo>
                  <a:lnTo>
                    <a:pt x="748928" y="72971"/>
                  </a:lnTo>
                  <a:lnTo>
                    <a:pt x="788576" y="93111"/>
                  </a:lnTo>
                  <a:lnTo>
                    <a:pt x="827861" y="115918"/>
                  </a:lnTo>
                  <a:lnTo>
                    <a:pt x="866646" y="141460"/>
                  </a:lnTo>
                  <a:lnTo>
                    <a:pt x="904795" y="169801"/>
                  </a:lnTo>
                  <a:lnTo>
                    <a:pt x="942175" y="201007"/>
                  </a:lnTo>
                  <a:lnTo>
                    <a:pt x="978648" y="235144"/>
                  </a:lnTo>
                  <a:lnTo>
                    <a:pt x="1014080" y="272278"/>
                  </a:lnTo>
                  <a:lnTo>
                    <a:pt x="1048335" y="312475"/>
                  </a:lnTo>
                  <a:lnTo>
                    <a:pt x="1081277" y="355801"/>
                  </a:lnTo>
                  <a:lnTo>
                    <a:pt x="1112772" y="402321"/>
                  </a:lnTo>
                  <a:lnTo>
                    <a:pt x="1142683" y="452101"/>
                  </a:lnTo>
                  <a:lnTo>
                    <a:pt x="1170875" y="505207"/>
                  </a:lnTo>
                  <a:lnTo>
                    <a:pt x="1197212" y="561704"/>
                  </a:lnTo>
                  <a:lnTo>
                    <a:pt x="1221559" y="621660"/>
                  </a:lnTo>
                  <a:lnTo>
                    <a:pt x="1234513" y="652404"/>
                  </a:lnTo>
                  <a:lnTo>
                    <a:pt x="1265430" y="706677"/>
                  </a:lnTo>
                  <a:lnTo>
                    <a:pt x="1302702" y="752326"/>
                  </a:lnTo>
                  <a:lnTo>
                    <a:pt x="1345939" y="790544"/>
                  </a:lnTo>
                  <a:lnTo>
                    <a:pt x="1394752" y="822525"/>
                  </a:lnTo>
                  <a:lnTo>
                    <a:pt x="1448750" y="849465"/>
                  </a:lnTo>
                  <a:lnTo>
                    <a:pt x="1507545" y="872558"/>
                  </a:lnTo>
                  <a:lnTo>
                    <a:pt x="1570746" y="892997"/>
                  </a:lnTo>
                  <a:lnTo>
                    <a:pt x="1637964" y="911976"/>
                  </a:lnTo>
                  <a:lnTo>
                    <a:pt x="1745471" y="940323"/>
                  </a:lnTo>
                  <a:lnTo>
                    <a:pt x="1782893" y="950336"/>
                  </a:lnTo>
                  <a:lnTo>
                    <a:pt x="1821026" y="960879"/>
                  </a:lnTo>
                  <a:lnTo>
                    <a:pt x="1859824" y="972103"/>
                  </a:lnTo>
                  <a:lnTo>
                    <a:pt x="1899235" y="984157"/>
                  </a:lnTo>
                  <a:lnTo>
                    <a:pt x="1939213" y="997189"/>
                  </a:lnTo>
                  <a:lnTo>
                    <a:pt x="1979707" y="1011350"/>
                  </a:lnTo>
                  <a:lnTo>
                    <a:pt x="2020670" y="1026787"/>
                  </a:lnTo>
                  <a:lnTo>
                    <a:pt x="2062053" y="1043652"/>
                  </a:lnTo>
                  <a:lnTo>
                    <a:pt x="2103807" y="1062092"/>
                  </a:lnTo>
                  <a:lnTo>
                    <a:pt x="2145883" y="1082257"/>
                  </a:lnTo>
                  <a:lnTo>
                    <a:pt x="2188233" y="1104297"/>
                  </a:lnTo>
                  <a:lnTo>
                    <a:pt x="2230808" y="1128361"/>
                  </a:lnTo>
                  <a:lnTo>
                    <a:pt x="2273559" y="1154597"/>
                  </a:lnTo>
                  <a:lnTo>
                    <a:pt x="2316437" y="1183156"/>
                  </a:lnTo>
                  <a:lnTo>
                    <a:pt x="2359395" y="1214186"/>
                  </a:lnTo>
                  <a:lnTo>
                    <a:pt x="2402382" y="1247838"/>
                  </a:lnTo>
                  <a:lnTo>
                    <a:pt x="2445351" y="1284259"/>
                  </a:lnTo>
                  <a:lnTo>
                    <a:pt x="2488252" y="1323600"/>
                  </a:lnTo>
                  <a:lnTo>
                    <a:pt x="2531037" y="1366010"/>
                  </a:lnTo>
                  <a:lnTo>
                    <a:pt x="2573658" y="1411638"/>
                  </a:lnTo>
                  <a:lnTo>
                    <a:pt x="2616065" y="1460632"/>
                  </a:lnTo>
                  <a:lnTo>
                    <a:pt x="2640737" y="1492870"/>
                  </a:lnTo>
                  <a:lnTo>
                    <a:pt x="2667520" y="1533060"/>
                  </a:lnTo>
                  <a:lnTo>
                    <a:pt x="2695973" y="1580880"/>
                  </a:lnTo>
                  <a:lnTo>
                    <a:pt x="2725656" y="1636011"/>
                  </a:lnTo>
                  <a:lnTo>
                    <a:pt x="2756128" y="1698130"/>
                  </a:lnTo>
                  <a:lnTo>
                    <a:pt x="2786948" y="1766918"/>
                  </a:lnTo>
                  <a:lnTo>
                    <a:pt x="2802351" y="1803713"/>
                  </a:lnTo>
                  <a:lnTo>
                    <a:pt x="2817675" y="1842054"/>
                  </a:lnTo>
                  <a:lnTo>
                    <a:pt x="2832867" y="1881901"/>
                  </a:lnTo>
                  <a:lnTo>
                    <a:pt x="2847870" y="1923216"/>
                  </a:lnTo>
                  <a:lnTo>
                    <a:pt x="2862629" y="1965956"/>
                  </a:lnTo>
                  <a:lnTo>
                    <a:pt x="2877090" y="2010083"/>
                  </a:lnTo>
                  <a:lnTo>
                    <a:pt x="2891197" y="2055556"/>
                  </a:lnTo>
                  <a:lnTo>
                    <a:pt x="2904896" y="2102336"/>
                  </a:lnTo>
                  <a:lnTo>
                    <a:pt x="2918130" y="2150381"/>
                  </a:lnTo>
                  <a:lnTo>
                    <a:pt x="2930846" y="2199652"/>
                  </a:lnTo>
                  <a:lnTo>
                    <a:pt x="2942988" y="2250109"/>
                  </a:lnTo>
                  <a:lnTo>
                    <a:pt x="2954500" y="2301711"/>
                  </a:lnTo>
                  <a:lnTo>
                    <a:pt x="2965329" y="2354419"/>
                  </a:lnTo>
                  <a:lnTo>
                    <a:pt x="2975418" y="2408193"/>
                  </a:lnTo>
                  <a:lnTo>
                    <a:pt x="2984712" y="2462992"/>
                  </a:lnTo>
                  <a:lnTo>
                    <a:pt x="2993157" y="2518776"/>
                  </a:lnTo>
                  <a:lnTo>
                    <a:pt x="3000698" y="2575505"/>
                  </a:lnTo>
                  <a:lnTo>
                    <a:pt x="3007279" y="2633139"/>
                  </a:lnTo>
                  <a:lnTo>
                    <a:pt x="3012845" y="2691638"/>
                  </a:lnTo>
                  <a:lnTo>
                    <a:pt x="3017341" y="2750962"/>
                  </a:lnTo>
                  <a:lnTo>
                    <a:pt x="3020713" y="2811071"/>
                  </a:lnTo>
                  <a:lnTo>
                    <a:pt x="3022904" y="2871924"/>
                  </a:lnTo>
                  <a:lnTo>
                    <a:pt x="3023860" y="2933481"/>
                  </a:lnTo>
                  <a:lnTo>
                    <a:pt x="3023527" y="2995703"/>
                  </a:lnTo>
                  <a:lnTo>
                    <a:pt x="3021847" y="3058549"/>
                  </a:lnTo>
                  <a:lnTo>
                    <a:pt x="3018768" y="3121980"/>
                  </a:lnTo>
                  <a:lnTo>
                    <a:pt x="3014233" y="3185954"/>
                  </a:lnTo>
                  <a:lnTo>
                    <a:pt x="3008187" y="3250432"/>
                  </a:lnTo>
                  <a:lnTo>
                    <a:pt x="3000576" y="3315374"/>
                  </a:lnTo>
                  <a:lnTo>
                    <a:pt x="2991344" y="3380740"/>
                  </a:lnTo>
                  <a:lnTo>
                    <a:pt x="2980436" y="3446489"/>
                  </a:lnTo>
                  <a:lnTo>
                    <a:pt x="2967797" y="3512582"/>
                  </a:lnTo>
                  <a:close/>
                </a:path>
              </a:pathLst>
            </a:custGeom>
            <a:solidFill>
              <a:srgbClr val="297C4F"/>
            </a:solidFill>
          </p:spPr>
          <p:txBody>
            <a:bodyPr wrap="square" lIns="0" tIns="0" rIns="0" bIns="0" rtlCol="0"/>
            <a:lstStyle/>
            <a:p>
              <a:endParaRPr/>
            </a:p>
          </p:txBody>
        </p:sp>
        <p:sp>
          <p:nvSpPr>
            <p:cNvPr id="5" name="object 5"/>
            <p:cNvSpPr/>
            <p:nvPr/>
          </p:nvSpPr>
          <p:spPr>
            <a:xfrm>
              <a:off x="10713659" y="6172203"/>
              <a:ext cx="2419350" cy="4112260"/>
            </a:xfrm>
            <a:custGeom>
              <a:avLst/>
              <a:gdLst/>
              <a:ahLst/>
              <a:cxnLst/>
              <a:rect l="l" t="t" r="r" b="b"/>
              <a:pathLst>
                <a:path w="2419350" h="4112259">
                  <a:moveTo>
                    <a:pt x="2145191" y="4112081"/>
                  </a:moveTo>
                  <a:lnTo>
                    <a:pt x="594933" y="4112081"/>
                  </a:lnTo>
                  <a:lnTo>
                    <a:pt x="434422" y="3904215"/>
                  </a:lnTo>
                  <a:lnTo>
                    <a:pt x="365827" y="3758661"/>
                  </a:lnTo>
                  <a:lnTo>
                    <a:pt x="375563" y="3606779"/>
                  </a:lnTo>
                  <a:lnTo>
                    <a:pt x="450049" y="3379932"/>
                  </a:lnTo>
                  <a:lnTo>
                    <a:pt x="470028" y="3330453"/>
                  </a:lnTo>
                  <a:lnTo>
                    <a:pt x="492952" y="3284719"/>
                  </a:lnTo>
                  <a:lnTo>
                    <a:pt x="518339" y="3242317"/>
                  </a:lnTo>
                  <a:lnTo>
                    <a:pt x="545704" y="3202837"/>
                  </a:lnTo>
                  <a:lnTo>
                    <a:pt x="574562" y="3165866"/>
                  </a:lnTo>
                  <a:lnTo>
                    <a:pt x="604430" y="3130993"/>
                  </a:lnTo>
                  <a:lnTo>
                    <a:pt x="634824" y="3097807"/>
                  </a:lnTo>
                  <a:lnTo>
                    <a:pt x="665258" y="3065894"/>
                  </a:lnTo>
                  <a:lnTo>
                    <a:pt x="695249" y="3034845"/>
                  </a:lnTo>
                  <a:lnTo>
                    <a:pt x="724313" y="3004247"/>
                  </a:lnTo>
                  <a:lnTo>
                    <a:pt x="751965" y="2973688"/>
                  </a:lnTo>
                  <a:lnTo>
                    <a:pt x="777721" y="2942757"/>
                  </a:lnTo>
                  <a:lnTo>
                    <a:pt x="801098" y="2911042"/>
                  </a:lnTo>
                  <a:lnTo>
                    <a:pt x="821609" y="2878132"/>
                  </a:lnTo>
                  <a:lnTo>
                    <a:pt x="838773" y="2843614"/>
                  </a:lnTo>
                  <a:lnTo>
                    <a:pt x="852103" y="2807078"/>
                  </a:lnTo>
                  <a:lnTo>
                    <a:pt x="861117" y="2768111"/>
                  </a:lnTo>
                  <a:lnTo>
                    <a:pt x="865329" y="2726301"/>
                  </a:lnTo>
                  <a:lnTo>
                    <a:pt x="864857" y="2681878"/>
                  </a:lnTo>
                  <a:lnTo>
                    <a:pt x="860144" y="2641999"/>
                  </a:lnTo>
                  <a:lnTo>
                    <a:pt x="839594" y="2573741"/>
                  </a:lnTo>
                  <a:lnTo>
                    <a:pt x="806883" y="2517259"/>
                  </a:lnTo>
                  <a:lnTo>
                    <a:pt x="765212" y="2468285"/>
                  </a:lnTo>
                  <a:lnTo>
                    <a:pt x="717784" y="2422550"/>
                  </a:lnTo>
                  <a:lnTo>
                    <a:pt x="692911" y="2399563"/>
                  </a:lnTo>
                  <a:lnTo>
                    <a:pt x="667800" y="2375786"/>
                  </a:lnTo>
                  <a:lnTo>
                    <a:pt x="618464" y="2323726"/>
                  </a:lnTo>
                  <a:lnTo>
                    <a:pt x="572977" y="2262101"/>
                  </a:lnTo>
                  <a:lnTo>
                    <a:pt x="552677" y="2226367"/>
                  </a:lnTo>
                  <a:lnTo>
                    <a:pt x="534541" y="2186642"/>
                  </a:lnTo>
                  <a:lnTo>
                    <a:pt x="518969" y="2142392"/>
                  </a:lnTo>
                  <a:lnTo>
                    <a:pt x="506360" y="2093082"/>
                  </a:lnTo>
                  <a:lnTo>
                    <a:pt x="497115" y="2038181"/>
                  </a:lnTo>
                  <a:lnTo>
                    <a:pt x="492158" y="1979472"/>
                  </a:lnTo>
                  <a:lnTo>
                    <a:pt x="492014" y="1921498"/>
                  </a:lnTo>
                  <a:lnTo>
                    <a:pt x="496040" y="1864400"/>
                  </a:lnTo>
                  <a:lnTo>
                    <a:pt x="503597" y="1808320"/>
                  </a:lnTo>
                  <a:lnTo>
                    <a:pt x="514043" y="1753400"/>
                  </a:lnTo>
                  <a:lnTo>
                    <a:pt x="526738" y="1699781"/>
                  </a:lnTo>
                  <a:lnTo>
                    <a:pt x="541039" y="1647606"/>
                  </a:lnTo>
                  <a:lnTo>
                    <a:pt x="556307" y="1597016"/>
                  </a:lnTo>
                  <a:lnTo>
                    <a:pt x="571900" y="1548154"/>
                  </a:lnTo>
                  <a:lnTo>
                    <a:pt x="587177" y="1501160"/>
                  </a:lnTo>
                  <a:lnTo>
                    <a:pt x="601498" y="1456177"/>
                  </a:lnTo>
                  <a:lnTo>
                    <a:pt x="614221" y="1413346"/>
                  </a:lnTo>
                  <a:lnTo>
                    <a:pt x="624705" y="1372810"/>
                  </a:lnTo>
                  <a:lnTo>
                    <a:pt x="632310" y="1334710"/>
                  </a:lnTo>
                  <a:lnTo>
                    <a:pt x="636394" y="1299187"/>
                  </a:lnTo>
                  <a:lnTo>
                    <a:pt x="636317" y="1266385"/>
                  </a:lnTo>
                  <a:lnTo>
                    <a:pt x="621376" y="1200040"/>
                  </a:lnTo>
                  <a:lnTo>
                    <a:pt x="589090" y="1138064"/>
                  </a:lnTo>
                  <a:lnTo>
                    <a:pt x="542603" y="1078783"/>
                  </a:lnTo>
                  <a:lnTo>
                    <a:pt x="515016" y="1049630"/>
                  </a:lnTo>
                  <a:lnTo>
                    <a:pt x="485056" y="1020522"/>
                  </a:lnTo>
                  <a:lnTo>
                    <a:pt x="453117" y="991251"/>
                  </a:lnTo>
                  <a:lnTo>
                    <a:pt x="419591" y="961608"/>
                  </a:lnTo>
                  <a:lnTo>
                    <a:pt x="349350" y="900366"/>
                  </a:lnTo>
                  <a:lnTo>
                    <a:pt x="313420" y="868349"/>
                  </a:lnTo>
                  <a:lnTo>
                    <a:pt x="277474" y="835123"/>
                  </a:lnTo>
                  <a:lnTo>
                    <a:pt x="241905" y="800478"/>
                  </a:lnTo>
                  <a:lnTo>
                    <a:pt x="207106" y="764205"/>
                  </a:lnTo>
                  <a:lnTo>
                    <a:pt x="173469" y="726094"/>
                  </a:lnTo>
                  <a:lnTo>
                    <a:pt x="141387" y="685937"/>
                  </a:lnTo>
                  <a:lnTo>
                    <a:pt x="111252" y="643524"/>
                  </a:lnTo>
                  <a:lnTo>
                    <a:pt x="83459" y="598646"/>
                  </a:lnTo>
                  <a:lnTo>
                    <a:pt x="58398" y="551093"/>
                  </a:lnTo>
                  <a:lnTo>
                    <a:pt x="36464" y="500657"/>
                  </a:lnTo>
                  <a:lnTo>
                    <a:pt x="19213" y="450329"/>
                  </a:lnTo>
                  <a:lnTo>
                    <a:pt x="7585" y="402827"/>
                  </a:lnTo>
                  <a:lnTo>
                    <a:pt x="1281" y="358122"/>
                  </a:lnTo>
                  <a:lnTo>
                    <a:pt x="0" y="316188"/>
                  </a:lnTo>
                  <a:lnTo>
                    <a:pt x="3441" y="276998"/>
                  </a:lnTo>
                  <a:lnTo>
                    <a:pt x="23289" y="206741"/>
                  </a:lnTo>
                  <a:lnTo>
                    <a:pt x="58423" y="147134"/>
                  </a:lnTo>
                  <a:lnTo>
                    <a:pt x="106439" y="97961"/>
                  </a:lnTo>
                  <a:lnTo>
                    <a:pt x="164934" y="59006"/>
                  </a:lnTo>
                  <a:lnTo>
                    <a:pt x="231506" y="30052"/>
                  </a:lnTo>
                  <a:lnTo>
                    <a:pt x="303751" y="10882"/>
                  </a:lnTo>
                  <a:lnTo>
                    <a:pt x="379266" y="1280"/>
                  </a:lnTo>
                  <a:lnTo>
                    <a:pt x="417499" y="0"/>
                  </a:lnTo>
                  <a:lnTo>
                    <a:pt x="455648" y="1030"/>
                  </a:lnTo>
                  <a:lnTo>
                    <a:pt x="530495" y="9915"/>
                  </a:lnTo>
                  <a:lnTo>
                    <a:pt x="601403" y="27718"/>
                  </a:lnTo>
                  <a:lnTo>
                    <a:pt x="665968" y="54223"/>
                  </a:lnTo>
                  <a:lnTo>
                    <a:pt x="746863" y="105739"/>
                  </a:lnTo>
                  <a:lnTo>
                    <a:pt x="793205" y="142446"/>
                  </a:lnTo>
                  <a:lnTo>
                    <a:pt x="834609" y="180562"/>
                  </a:lnTo>
                  <a:lnTo>
                    <a:pt x="871539" y="219859"/>
                  </a:lnTo>
                  <a:lnTo>
                    <a:pt x="904455" y="260108"/>
                  </a:lnTo>
                  <a:lnTo>
                    <a:pt x="933820" y="301080"/>
                  </a:lnTo>
                  <a:lnTo>
                    <a:pt x="960096" y="342545"/>
                  </a:lnTo>
                  <a:lnTo>
                    <a:pt x="983745" y="384275"/>
                  </a:lnTo>
                  <a:lnTo>
                    <a:pt x="1005228" y="426040"/>
                  </a:lnTo>
                  <a:lnTo>
                    <a:pt x="1025008" y="467612"/>
                  </a:lnTo>
                  <a:lnTo>
                    <a:pt x="1043546" y="508760"/>
                  </a:lnTo>
                  <a:lnTo>
                    <a:pt x="1078747" y="588873"/>
                  </a:lnTo>
                  <a:lnTo>
                    <a:pt x="1096333" y="627378"/>
                  </a:lnTo>
                  <a:lnTo>
                    <a:pt x="1114525" y="664545"/>
                  </a:lnTo>
                  <a:lnTo>
                    <a:pt x="1133786" y="700143"/>
                  </a:lnTo>
                  <a:lnTo>
                    <a:pt x="1154577" y="733945"/>
                  </a:lnTo>
                  <a:lnTo>
                    <a:pt x="1177360" y="765719"/>
                  </a:lnTo>
                  <a:lnTo>
                    <a:pt x="1220804" y="811383"/>
                  </a:lnTo>
                  <a:lnTo>
                    <a:pt x="1274439" y="853012"/>
                  </a:lnTo>
                  <a:lnTo>
                    <a:pt x="1336123" y="892330"/>
                  </a:lnTo>
                  <a:lnTo>
                    <a:pt x="1369313" y="911660"/>
                  </a:lnTo>
                  <a:lnTo>
                    <a:pt x="1403712" y="931059"/>
                  </a:lnTo>
                  <a:lnTo>
                    <a:pt x="1439052" y="950740"/>
                  </a:lnTo>
                  <a:lnTo>
                    <a:pt x="1475065" y="970921"/>
                  </a:lnTo>
                  <a:lnTo>
                    <a:pt x="1511483" y="991815"/>
                  </a:lnTo>
                  <a:lnTo>
                    <a:pt x="1548038" y="1013638"/>
                  </a:lnTo>
                  <a:lnTo>
                    <a:pt x="1584463" y="1036607"/>
                  </a:lnTo>
                  <a:lnTo>
                    <a:pt x="1620489" y="1060935"/>
                  </a:lnTo>
                  <a:lnTo>
                    <a:pt x="1655849" y="1086839"/>
                  </a:lnTo>
                  <a:lnTo>
                    <a:pt x="1690275" y="1114533"/>
                  </a:lnTo>
                  <a:lnTo>
                    <a:pt x="1723498" y="1144233"/>
                  </a:lnTo>
                  <a:lnTo>
                    <a:pt x="1755252" y="1176154"/>
                  </a:lnTo>
                  <a:lnTo>
                    <a:pt x="1785268" y="1210512"/>
                  </a:lnTo>
                  <a:lnTo>
                    <a:pt x="1813279" y="1247522"/>
                  </a:lnTo>
                  <a:lnTo>
                    <a:pt x="1839016" y="1287400"/>
                  </a:lnTo>
                  <a:lnTo>
                    <a:pt x="1862212" y="1330359"/>
                  </a:lnTo>
                  <a:lnTo>
                    <a:pt x="1882599" y="1376617"/>
                  </a:lnTo>
                  <a:lnTo>
                    <a:pt x="1899909" y="1426388"/>
                  </a:lnTo>
                  <a:lnTo>
                    <a:pt x="1913874" y="1479888"/>
                  </a:lnTo>
                  <a:lnTo>
                    <a:pt x="1924226" y="1537331"/>
                  </a:lnTo>
                  <a:lnTo>
                    <a:pt x="1929670" y="1588608"/>
                  </a:lnTo>
                  <a:lnTo>
                    <a:pt x="1931626" y="1639205"/>
                  </a:lnTo>
                  <a:lnTo>
                    <a:pt x="1930546" y="1689150"/>
                  </a:lnTo>
                  <a:lnTo>
                    <a:pt x="1926883" y="1738477"/>
                  </a:lnTo>
                  <a:lnTo>
                    <a:pt x="1921091" y="1787216"/>
                  </a:lnTo>
                  <a:lnTo>
                    <a:pt x="1913621" y="1835398"/>
                  </a:lnTo>
                  <a:lnTo>
                    <a:pt x="1904927" y="1883055"/>
                  </a:lnTo>
                  <a:lnTo>
                    <a:pt x="1895461" y="1930217"/>
                  </a:lnTo>
                  <a:lnTo>
                    <a:pt x="1876026" y="2023181"/>
                  </a:lnTo>
                  <a:lnTo>
                    <a:pt x="1866962" y="2069046"/>
                  </a:lnTo>
                  <a:lnTo>
                    <a:pt x="1858938" y="2114541"/>
                  </a:lnTo>
                  <a:lnTo>
                    <a:pt x="1852406" y="2159696"/>
                  </a:lnTo>
                  <a:lnTo>
                    <a:pt x="1847820" y="2204544"/>
                  </a:lnTo>
                  <a:lnTo>
                    <a:pt x="1845631" y="2249116"/>
                  </a:lnTo>
                  <a:lnTo>
                    <a:pt x="1846293" y="2293442"/>
                  </a:lnTo>
                  <a:lnTo>
                    <a:pt x="1850259" y="2337553"/>
                  </a:lnTo>
                  <a:lnTo>
                    <a:pt x="1857981" y="2381481"/>
                  </a:lnTo>
                  <a:lnTo>
                    <a:pt x="1869912" y="2425257"/>
                  </a:lnTo>
                  <a:lnTo>
                    <a:pt x="1897450" y="2481295"/>
                  </a:lnTo>
                  <a:lnTo>
                    <a:pt x="1939692" y="2533563"/>
                  </a:lnTo>
                  <a:lnTo>
                    <a:pt x="1993286" y="2584541"/>
                  </a:lnTo>
                  <a:lnTo>
                    <a:pt x="2023293" y="2610321"/>
                  </a:lnTo>
                  <a:lnTo>
                    <a:pt x="2087635" y="2664013"/>
                  </a:lnTo>
                  <a:lnTo>
                    <a:pt x="2121133" y="2692545"/>
                  </a:lnTo>
                  <a:lnTo>
                    <a:pt x="2154956" y="2722614"/>
                  </a:lnTo>
                  <a:lnTo>
                    <a:pt x="2188686" y="2754531"/>
                  </a:lnTo>
                  <a:lnTo>
                    <a:pt x="2221905" y="2788604"/>
                  </a:lnTo>
                  <a:lnTo>
                    <a:pt x="2254194" y="2825145"/>
                  </a:lnTo>
                  <a:lnTo>
                    <a:pt x="2285133" y="2864463"/>
                  </a:lnTo>
                  <a:lnTo>
                    <a:pt x="2314304" y="2906868"/>
                  </a:lnTo>
                  <a:lnTo>
                    <a:pt x="2341289" y="2952671"/>
                  </a:lnTo>
                  <a:lnTo>
                    <a:pt x="2365669" y="3002180"/>
                  </a:lnTo>
                  <a:lnTo>
                    <a:pt x="2387024" y="3055707"/>
                  </a:lnTo>
                  <a:lnTo>
                    <a:pt x="2404937" y="3113561"/>
                  </a:lnTo>
                  <a:lnTo>
                    <a:pt x="2418988" y="3176051"/>
                  </a:lnTo>
                  <a:lnTo>
                    <a:pt x="2414288" y="3528652"/>
                  </a:lnTo>
                  <a:lnTo>
                    <a:pt x="2315939" y="3827485"/>
                  </a:lnTo>
                  <a:lnTo>
                    <a:pt x="2200665" y="4034609"/>
                  </a:lnTo>
                  <a:lnTo>
                    <a:pt x="2145191" y="4112081"/>
                  </a:lnTo>
                  <a:close/>
                </a:path>
              </a:pathLst>
            </a:custGeom>
            <a:solidFill>
              <a:srgbClr val="7DC869"/>
            </a:solidFill>
          </p:spPr>
          <p:txBody>
            <a:bodyPr wrap="square" lIns="0" tIns="0" rIns="0" bIns="0" rtlCol="0"/>
            <a:lstStyle/>
            <a:p>
              <a:endParaRPr/>
            </a:p>
          </p:txBody>
        </p:sp>
        <p:sp>
          <p:nvSpPr>
            <p:cNvPr id="6" name="object 6"/>
            <p:cNvSpPr/>
            <p:nvPr/>
          </p:nvSpPr>
          <p:spPr>
            <a:xfrm>
              <a:off x="11190320" y="6629194"/>
              <a:ext cx="1016000" cy="3655695"/>
            </a:xfrm>
            <a:custGeom>
              <a:avLst/>
              <a:gdLst/>
              <a:ahLst/>
              <a:cxnLst/>
              <a:rect l="l" t="t" r="r" b="b"/>
              <a:pathLst>
                <a:path w="1016000" h="3655695">
                  <a:moveTo>
                    <a:pt x="968424" y="3655090"/>
                  </a:moveTo>
                  <a:lnTo>
                    <a:pt x="934047" y="3655090"/>
                  </a:lnTo>
                  <a:lnTo>
                    <a:pt x="936171" y="3641267"/>
                  </a:lnTo>
                  <a:lnTo>
                    <a:pt x="940177" y="3612934"/>
                  </a:lnTo>
                  <a:lnTo>
                    <a:pt x="945579" y="3570799"/>
                  </a:lnTo>
                  <a:lnTo>
                    <a:pt x="951891" y="3515570"/>
                  </a:lnTo>
                  <a:lnTo>
                    <a:pt x="958627" y="3447955"/>
                  </a:lnTo>
                  <a:lnTo>
                    <a:pt x="962003" y="3409725"/>
                  </a:lnTo>
                  <a:lnTo>
                    <a:pt x="965302" y="3368663"/>
                  </a:lnTo>
                  <a:lnTo>
                    <a:pt x="968464" y="3324859"/>
                  </a:lnTo>
                  <a:lnTo>
                    <a:pt x="971429" y="3278402"/>
                  </a:lnTo>
                  <a:lnTo>
                    <a:pt x="974135" y="3229379"/>
                  </a:lnTo>
                  <a:lnTo>
                    <a:pt x="976522" y="3177880"/>
                  </a:lnTo>
                  <a:lnTo>
                    <a:pt x="978529" y="3123992"/>
                  </a:lnTo>
                  <a:lnTo>
                    <a:pt x="980096" y="3067805"/>
                  </a:lnTo>
                  <a:lnTo>
                    <a:pt x="981161" y="3009406"/>
                  </a:lnTo>
                  <a:lnTo>
                    <a:pt x="981664" y="2948885"/>
                  </a:lnTo>
                  <a:lnTo>
                    <a:pt x="981545" y="2886330"/>
                  </a:lnTo>
                  <a:lnTo>
                    <a:pt x="980742" y="2821829"/>
                  </a:lnTo>
                  <a:lnTo>
                    <a:pt x="979194" y="2755471"/>
                  </a:lnTo>
                  <a:lnTo>
                    <a:pt x="976842" y="2687344"/>
                  </a:lnTo>
                  <a:lnTo>
                    <a:pt x="973624" y="2617538"/>
                  </a:lnTo>
                  <a:lnTo>
                    <a:pt x="969480" y="2546140"/>
                  </a:lnTo>
                  <a:lnTo>
                    <a:pt x="964348" y="2473239"/>
                  </a:lnTo>
                  <a:lnTo>
                    <a:pt x="958168" y="2398923"/>
                  </a:lnTo>
                  <a:lnTo>
                    <a:pt x="950880" y="2323282"/>
                  </a:lnTo>
                  <a:lnTo>
                    <a:pt x="942422" y="2246403"/>
                  </a:lnTo>
                  <a:lnTo>
                    <a:pt x="932734" y="2168375"/>
                  </a:lnTo>
                  <a:lnTo>
                    <a:pt x="921756" y="2089287"/>
                  </a:lnTo>
                  <a:lnTo>
                    <a:pt x="909425" y="2009227"/>
                  </a:lnTo>
                  <a:lnTo>
                    <a:pt x="895683" y="1928284"/>
                  </a:lnTo>
                  <a:lnTo>
                    <a:pt x="886957" y="1881323"/>
                  </a:lnTo>
                  <a:lnTo>
                    <a:pt x="877426" y="1834034"/>
                  </a:lnTo>
                  <a:lnTo>
                    <a:pt x="867099" y="1786438"/>
                  </a:lnTo>
                  <a:lnTo>
                    <a:pt x="855983" y="1738560"/>
                  </a:lnTo>
                  <a:lnTo>
                    <a:pt x="844085" y="1690421"/>
                  </a:lnTo>
                  <a:lnTo>
                    <a:pt x="831414" y="1642044"/>
                  </a:lnTo>
                  <a:lnTo>
                    <a:pt x="817976" y="1593452"/>
                  </a:lnTo>
                  <a:lnTo>
                    <a:pt x="803780" y="1544667"/>
                  </a:lnTo>
                  <a:lnTo>
                    <a:pt x="788834" y="1495712"/>
                  </a:lnTo>
                  <a:lnTo>
                    <a:pt x="773145" y="1446610"/>
                  </a:lnTo>
                  <a:lnTo>
                    <a:pt x="756720" y="1397383"/>
                  </a:lnTo>
                  <a:lnTo>
                    <a:pt x="739568" y="1348055"/>
                  </a:lnTo>
                  <a:lnTo>
                    <a:pt x="721697" y="1298646"/>
                  </a:lnTo>
                  <a:lnTo>
                    <a:pt x="703113" y="1249181"/>
                  </a:lnTo>
                  <a:lnTo>
                    <a:pt x="683824" y="1199682"/>
                  </a:lnTo>
                  <a:lnTo>
                    <a:pt x="663839" y="1150171"/>
                  </a:lnTo>
                  <a:lnTo>
                    <a:pt x="643165" y="1100672"/>
                  </a:lnTo>
                  <a:lnTo>
                    <a:pt x="621810" y="1051206"/>
                  </a:lnTo>
                  <a:lnTo>
                    <a:pt x="599781" y="1001797"/>
                  </a:lnTo>
                  <a:lnTo>
                    <a:pt x="577085" y="952467"/>
                  </a:lnTo>
                  <a:lnTo>
                    <a:pt x="553732" y="903238"/>
                  </a:lnTo>
                  <a:lnTo>
                    <a:pt x="529728" y="854134"/>
                  </a:lnTo>
                  <a:lnTo>
                    <a:pt x="505663" y="806309"/>
                  </a:lnTo>
                  <a:lnTo>
                    <a:pt x="481025" y="758697"/>
                  </a:lnTo>
                  <a:lnTo>
                    <a:pt x="455845" y="711346"/>
                  </a:lnTo>
                  <a:lnTo>
                    <a:pt x="430153" y="664302"/>
                  </a:lnTo>
                  <a:lnTo>
                    <a:pt x="403979" y="617614"/>
                  </a:lnTo>
                  <a:lnTo>
                    <a:pt x="377353" y="571328"/>
                  </a:lnTo>
                  <a:lnTo>
                    <a:pt x="350305" y="525491"/>
                  </a:lnTo>
                  <a:lnTo>
                    <a:pt x="322866" y="480152"/>
                  </a:lnTo>
                  <a:lnTo>
                    <a:pt x="295065" y="435357"/>
                  </a:lnTo>
                  <a:lnTo>
                    <a:pt x="266933" y="391153"/>
                  </a:lnTo>
                  <a:lnTo>
                    <a:pt x="238499" y="347588"/>
                  </a:lnTo>
                  <a:lnTo>
                    <a:pt x="209794" y="304710"/>
                  </a:lnTo>
                  <a:lnTo>
                    <a:pt x="180848" y="262565"/>
                  </a:lnTo>
                  <a:lnTo>
                    <a:pt x="151691" y="221200"/>
                  </a:lnTo>
                  <a:lnTo>
                    <a:pt x="122353" y="180664"/>
                  </a:lnTo>
                  <a:lnTo>
                    <a:pt x="92864" y="141003"/>
                  </a:lnTo>
                  <a:lnTo>
                    <a:pt x="63254" y="102264"/>
                  </a:lnTo>
                  <a:lnTo>
                    <a:pt x="33554" y="64495"/>
                  </a:lnTo>
                  <a:lnTo>
                    <a:pt x="3793" y="27744"/>
                  </a:lnTo>
                  <a:lnTo>
                    <a:pt x="621" y="21782"/>
                  </a:lnTo>
                  <a:lnTo>
                    <a:pt x="18544" y="0"/>
                  </a:lnTo>
                  <a:lnTo>
                    <a:pt x="24781" y="1857"/>
                  </a:lnTo>
                  <a:lnTo>
                    <a:pt x="54154" y="35841"/>
                  </a:lnTo>
                  <a:lnTo>
                    <a:pt x="78506" y="66531"/>
                  </a:lnTo>
                  <a:lnTo>
                    <a:pt x="103040" y="98170"/>
                  </a:lnTo>
                  <a:lnTo>
                    <a:pt x="127731" y="130740"/>
                  </a:lnTo>
                  <a:lnTo>
                    <a:pt x="152551" y="164222"/>
                  </a:lnTo>
                  <a:lnTo>
                    <a:pt x="177474" y="198595"/>
                  </a:lnTo>
                  <a:lnTo>
                    <a:pt x="202473" y="233841"/>
                  </a:lnTo>
                  <a:lnTo>
                    <a:pt x="227522" y="269941"/>
                  </a:lnTo>
                  <a:lnTo>
                    <a:pt x="252594" y="306875"/>
                  </a:lnTo>
                  <a:lnTo>
                    <a:pt x="277663" y="344625"/>
                  </a:lnTo>
                  <a:lnTo>
                    <a:pt x="302702" y="383171"/>
                  </a:lnTo>
                  <a:lnTo>
                    <a:pt x="327684" y="422494"/>
                  </a:lnTo>
                  <a:lnTo>
                    <a:pt x="352583" y="462575"/>
                  </a:lnTo>
                  <a:lnTo>
                    <a:pt x="377373" y="503394"/>
                  </a:lnTo>
                  <a:lnTo>
                    <a:pt x="402026" y="544933"/>
                  </a:lnTo>
                  <a:lnTo>
                    <a:pt x="426517" y="587173"/>
                  </a:lnTo>
                  <a:lnTo>
                    <a:pt x="450818" y="630093"/>
                  </a:lnTo>
                  <a:lnTo>
                    <a:pt x="474903" y="673676"/>
                  </a:lnTo>
                  <a:lnTo>
                    <a:pt x="498745" y="717901"/>
                  </a:lnTo>
                  <a:lnTo>
                    <a:pt x="522319" y="762751"/>
                  </a:lnTo>
                  <a:lnTo>
                    <a:pt x="545596" y="808204"/>
                  </a:lnTo>
                  <a:lnTo>
                    <a:pt x="568552" y="854243"/>
                  </a:lnTo>
                  <a:lnTo>
                    <a:pt x="591159" y="900848"/>
                  </a:lnTo>
                  <a:lnTo>
                    <a:pt x="613390" y="948000"/>
                  </a:lnTo>
                  <a:lnTo>
                    <a:pt x="635219" y="995680"/>
                  </a:lnTo>
                  <a:lnTo>
                    <a:pt x="656620" y="1043869"/>
                  </a:lnTo>
                  <a:lnTo>
                    <a:pt x="677566" y="1092547"/>
                  </a:lnTo>
                  <a:lnTo>
                    <a:pt x="698030" y="1141695"/>
                  </a:lnTo>
                  <a:lnTo>
                    <a:pt x="717986" y="1191295"/>
                  </a:lnTo>
                  <a:lnTo>
                    <a:pt x="737407" y="1241326"/>
                  </a:lnTo>
                  <a:lnTo>
                    <a:pt x="756266" y="1291771"/>
                  </a:lnTo>
                  <a:lnTo>
                    <a:pt x="774538" y="1342609"/>
                  </a:lnTo>
                  <a:lnTo>
                    <a:pt x="792195" y="1393821"/>
                  </a:lnTo>
                  <a:lnTo>
                    <a:pt x="809211" y="1445389"/>
                  </a:lnTo>
                  <a:lnTo>
                    <a:pt x="825559" y="1497292"/>
                  </a:lnTo>
                  <a:lnTo>
                    <a:pt x="841213" y="1549513"/>
                  </a:lnTo>
                  <a:lnTo>
                    <a:pt x="856146" y="1602032"/>
                  </a:lnTo>
                  <a:lnTo>
                    <a:pt x="870332" y="1654829"/>
                  </a:lnTo>
                  <a:lnTo>
                    <a:pt x="883744" y="1707885"/>
                  </a:lnTo>
                  <a:lnTo>
                    <a:pt x="896356" y="1761182"/>
                  </a:lnTo>
                  <a:lnTo>
                    <a:pt x="908140" y="1814700"/>
                  </a:lnTo>
                  <a:lnTo>
                    <a:pt x="919071" y="1868420"/>
                  </a:lnTo>
                  <a:lnTo>
                    <a:pt x="929121" y="1922322"/>
                  </a:lnTo>
                  <a:lnTo>
                    <a:pt x="942170" y="1998974"/>
                  </a:lnTo>
                  <a:lnTo>
                    <a:pt x="953958" y="2074845"/>
                  </a:lnTo>
                  <a:lnTo>
                    <a:pt x="964535" y="2149863"/>
                  </a:lnTo>
                  <a:lnTo>
                    <a:pt x="973952" y="2223951"/>
                  </a:lnTo>
                  <a:lnTo>
                    <a:pt x="982261" y="2297037"/>
                  </a:lnTo>
                  <a:lnTo>
                    <a:pt x="989511" y="2369046"/>
                  </a:lnTo>
                  <a:lnTo>
                    <a:pt x="995755" y="2439903"/>
                  </a:lnTo>
                  <a:lnTo>
                    <a:pt x="1001042" y="2509535"/>
                  </a:lnTo>
                  <a:lnTo>
                    <a:pt x="1005425" y="2577867"/>
                  </a:lnTo>
                  <a:lnTo>
                    <a:pt x="1008953" y="2644825"/>
                  </a:lnTo>
                  <a:lnTo>
                    <a:pt x="1011678" y="2710335"/>
                  </a:lnTo>
                  <a:lnTo>
                    <a:pt x="1013650" y="2774322"/>
                  </a:lnTo>
                  <a:lnTo>
                    <a:pt x="1014921" y="2836713"/>
                  </a:lnTo>
                  <a:lnTo>
                    <a:pt x="1015541" y="2897433"/>
                  </a:lnTo>
                  <a:lnTo>
                    <a:pt x="1015561" y="2956408"/>
                  </a:lnTo>
                  <a:lnTo>
                    <a:pt x="1015033" y="3013563"/>
                  </a:lnTo>
                  <a:lnTo>
                    <a:pt x="1014006" y="3068824"/>
                  </a:lnTo>
                  <a:lnTo>
                    <a:pt x="1012533" y="3122118"/>
                  </a:lnTo>
                  <a:lnTo>
                    <a:pt x="1010663" y="3173370"/>
                  </a:lnTo>
                  <a:lnTo>
                    <a:pt x="1008449" y="3222505"/>
                  </a:lnTo>
                  <a:lnTo>
                    <a:pt x="1005940" y="3269449"/>
                  </a:lnTo>
                  <a:lnTo>
                    <a:pt x="1003188" y="3314129"/>
                  </a:lnTo>
                  <a:lnTo>
                    <a:pt x="1000243" y="3356470"/>
                  </a:lnTo>
                  <a:lnTo>
                    <a:pt x="997157" y="3396397"/>
                  </a:lnTo>
                  <a:lnTo>
                    <a:pt x="990763" y="3468715"/>
                  </a:lnTo>
                  <a:lnTo>
                    <a:pt x="984414" y="3530490"/>
                  </a:lnTo>
                  <a:lnTo>
                    <a:pt x="978517" y="3581126"/>
                  </a:lnTo>
                  <a:lnTo>
                    <a:pt x="973479" y="3620030"/>
                  </a:lnTo>
                  <a:lnTo>
                    <a:pt x="971410" y="3634897"/>
                  </a:lnTo>
                  <a:lnTo>
                    <a:pt x="968424" y="3655090"/>
                  </a:lnTo>
                  <a:close/>
                </a:path>
              </a:pathLst>
            </a:custGeom>
            <a:solidFill>
              <a:srgbClr val="070707"/>
            </a:solidFill>
          </p:spPr>
          <p:txBody>
            <a:bodyPr wrap="square" lIns="0" tIns="0" rIns="0" bIns="0" rtlCol="0"/>
            <a:lstStyle/>
            <a:p>
              <a:endParaRPr/>
            </a:p>
          </p:txBody>
        </p:sp>
        <p:sp>
          <p:nvSpPr>
            <p:cNvPr id="7" name="object 7"/>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8" name="object 8"/>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9" name="object 9"/>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10" name="object 10"/>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11" name="object 11"/>
            <p:cNvSpPr/>
            <p:nvPr/>
          </p:nvSpPr>
          <p:spPr>
            <a:xfrm>
              <a:off x="12806185" y="6162774"/>
              <a:ext cx="2402572" cy="3175239"/>
            </a:xfrm>
            <a:prstGeom prst="rect">
              <a:avLst/>
            </a:prstGeom>
            <a:blipFill>
              <a:blip r:embed="rId2" cstate="print"/>
              <a:stretch>
                <a:fillRect/>
              </a:stretch>
            </a:blipFill>
          </p:spPr>
          <p:txBody>
            <a:bodyPr wrap="square" lIns="0" tIns="0" rIns="0" bIns="0" rtlCol="0"/>
            <a:lstStyle/>
            <a:p>
              <a:endParaRPr/>
            </a:p>
          </p:txBody>
        </p:sp>
        <p:sp>
          <p:nvSpPr>
            <p:cNvPr id="12" name="object 12"/>
            <p:cNvSpPr/>
            <p:nvPr/>
          </p:nvSpPr>
          <p:spPr>
            <a:xfrm>
              <a:off x="10509209" y="9730259"/>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13" name="object 13"/>
            <p:cNvSpPr/>
            <p:nvPr/>
          </p:nvSpPr>
          <p:spPr>
            <a:xfrm>
              <a:off x="10496303" y="9717132"/>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14" name="object 14"/>
            <p:cNvSpPr/>
            <p:nvPr/>
          </p:nvSpPr>
          <p:spPr>
            <a:xfrm>
              <a:off x="10301403" y="9183694"/>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15" name="object 15"/>
            <p:cNvSpPr/>
            <p:nvPr/>
          </p:nvSpPr>
          <p:spPr>
            <a:xfrm>
              <a:off x="10247375" y="9181233"/>
              <a:ext cx="68580" cy="1070610"/>
            </a:xfrm>
            <a:custGeom>
              <a:avLst/>
              <a:gdLst/>
              <a:ahLst/>
              <a:cxnLst/>
              <a:rect l="l" t="t" r="r" b="b"/>
              <a:pathLst>
                <a:path w="68579" h="1070609">
                  <a:moveTo>
                    <a:pt x="27680" y="1070175"/>
                  </a:moveTo>
                  <a:lnTo>
                    <a:pt x="37744" y="1070175"/>
                  </a:lnTo>
                  <a:lnTo>
                    <a:pt x="49574" y="1067788"/>
                  </a:lnTo>
                  <a:lnTo>
                    <a:pt x="59235" y="1061282"/>
                  </a:lnTo>
                  <a:lnTo>
                    <a:pt x="65749" y="1051631"/>
                  </a:lnTo>
                  <a:lnTo>
                    <a:pt x="68138" y="1039813"/>
                  </a:lnTo>
                  <a:lnTo>
                    <a:pt x="68138" y="30377"/>
                  </a:lnTo>
                  <a:lnTo>
                    <a:pt x="65749" y="18553"/>
                  </a:lnTo>
                  <a:lnTo>
                    <a:pt x="59235" y="8897"/>
                  </a:lnTo>
                  <a:lnTo>
                    <a:pt x="49574" y="2387"/>
                  </a:lnTo>
                  <a:lnTo>
                    <a:pt x="37744" y="0"/>
                  </a:lnTo>
                  <a:lnTo>
                    <a:pt x="27680" y="0"/>
                  </a:lnTo>
                  <a:lnTo>
                    <a:pt x="15850" y="2387"/>
                  </a:lnTo>
                  <a:lnTo>
                    <a:pt x="6189" y="8897"/>
                  </a:lnTo>
                  <a:lnTo>
                    <a:pt x="0" y="18072"/>
                  </a:lnTo>
                  <a:lnTo>
                    <a:pt x="0" y="1052112"/>
                  </a:lnTo>
                  <a:lnTo>
                    <a:pt x="6189" y="1061282"/>
                  </a:lnTo>
                  <a:lnTo>
                    <a:pt x="15850" y="1067788"/>
                  </a:lnTo>
                  <a:lnTo>
                    <a:pt x="27680" y="1070175"/>
                  </a:lnTo>
                  <a:close/>
                </a:path>
              </a:pathLst>
            </a:custGeom>
            <a:solidFill>
              <a:srgbClr val="131313"/>
            </a:solidFill>
          </p:spPr>
          <p:txBody>
            <a:bodyPr wrap="square" lIns="0" tIns="0" rIns="0" bIns="0" rtlCol="0"/>
            <a:lstStyle/>
            <a:p>
              <a:endParaRPr/>
            </a:p>
          </p:txBody>
        </p:sp>
        <p:sp>
          <p:nvSpPr>
            <p:cNvPr id="16" name="object 16"/>
            <p:cNvSpPr/>
            <p:nvPr/>
          </p:nvSpPr>
          <p:spPr>
            <a:xfrm>
              <a:off x="10470223" y="9399218"/>
              <a:ext cx="103042" cy="235547"/>
            </a:xfrm>
            <a:prstGeom prst="rect">
              <a:avLst/>
            </a:prstGeom>
            <a:blipFill>
              <a:blip r:embed="rId3" cstate="print"/>
              <a:stretch>
                <a:fillRect/>
              </a:stretch>
            </a:blipFill>
          </p:spPr>
          <p:txBody>
            <a:bodyPr wrap="square" lIns="0" tIns="0" rIns="0" bIns="0" rtlCol="0"/>
            <a:lstStyle/>
            <a:p>
              <a:endParaRPr/>
            </a:p>
          </p:txBody>
        </p:sp>
        <p:sp>
          <p:nvSpPr>
            <p:cNvPr id="17" name="object 17"/>
            <p:cNvSpPr/>
            <p:nvPr/>
          </p:nvSpPr>
          <p:spPr>
            <a:xfrm>
              <a:off x="10891018" y="9264782"/>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18" name="object 18"/>
            <p:cNvSpPr/>
            <p:nvPr/>
          </p:nvSpPr>
          <p:spPr>
            <a:xfrm>
              <a:off x="11008011" y="994393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19" name="object 19"/>
            <p:cNvSpPr/>
            <p:nvPr/>
          </p:nvSpPr>
          <p:spPr>
            <a:xfrm>
              <a:off x="11975439" y="960600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0" name="object 20"/>
            <p:cNvSpPr/>
            <p:nvPr/>
          </p:nvSpPr>
          <p:spPr>
            <a:xfrm>
              <a:off x="11962018" y="959131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21" name="object 21"/>
            <p:cNvSpPr/>
            <p:nvPr/>
          </p:nvSpPr>
          <p:spPr>
            <a:xfrm>
              <a:off x="11500829" y="99227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22" name="object 22"/>
            <p:cNvSpPr/>
            <p:nvPr/>
          </p:nvSpPr>
          <p:spPr>
            <a:xfrm>
              <a:off x="11498354" y="1019960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23" name="object 23"/>
            <p:cNvSpPr/>
            <p:nvPr/>
          </p:nvSpPr>
          <p:spPr>
            <a:xfrm>
              <a:off x="11716592" y="9942126"/>
              <a:ext cx="235779" cy="102932"/>
            </a:xfrm>
            <a:prstGeom prst="rect">
              <a:avLst/>
            </a:prstGeom>
            <a:blipFill>
              <a:blip r:embed="rId4" cstate="print"/>
              <a:stretch>
                <a:fillRect/>
              </a:stretch>
            </a:blipFill>
          </p:spPr>
          <p:txBody>
            <a:bodyPr wrap="square" lIns="0" tIns="0" rIns="0" bIns="0" rtlCol="0"/>
            <a:lstStyle/>
            <a:p>
              <a:endParaRPr/>
            </a:p>
          </p:txBody>
        </p:sp>
        <p:sp>
          <p:nvSpPr>
            <p:cNvPr id="24" name="object 24"/>
            <p:cNvSpPr/>
            <p:nvPr/>
          </p:nvSpPr>
          <p:spPr>
            <a:xfrm>
              <a:off x="12085816" y="822224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25" name="object 25"/>
            <p:cNvSpPr/>
            <p:nvPr/>
          </p:nvSpPr>
          <p:spPr>
            <a:xfrm>
              <a:off x="12569249" y="866588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sp>
          <p:nvSpPr>
            <p:cNvPr id="27" name="object 27"/>
            <p:cNvSpPr/>
            <p:nvPr/>
          </p:nvSpPr>
          <p:spPr>
            <a:xfrm>
              <a:off x="14339596" y="3815055"/>
              <a:ext cx="3948403" cy="5529326"/>
            </a:xfrm>
            <a:prstGeom prst="rect">
              <a:avLst/>
            </a:prstGeom>
            <a:blipFill>
              <a:blip r:embed="rId5" cstate="print"/>
              <a:stretch>
                <a:fillRect/>
              </a:stretch>
            </a:blipFill>
          </p:spPr>
          <p:txBody>
            <a:bodyPr wrap="square" lIns="0" tIns="0" rIns="0" bIns="0" rtlCol="0"/>
            <a:lstStyle/>
            <a:p>
              <a:endParaRPr/>
            </a:p>
          </p:txBody>
        </p:sp>
      </p:grpSp>
      <p:sp>
        <p:nvSpPr>
          <p:cNvPr id="28" name="object 28"/>
          <p:cNvSpPr txBox="1"/>
          <p:nvPr/>
        </p:nvSpPr>
        <p:spPr>
          <a:xfrm>
            <a:off x="708822" y="1059653"/>
            <a:ext cx="7334884" cy="534185"/>
          </a:xfrm>
          <a:prstGeom prst="rect">
            <a:avLst/>
          </a:prstGeom>
        </p:spPr>
        <p:txBody>
          <a:bodyPr vert="horz" wrap="square" lIns="0" tIns="12700" rIns="0" bIns="0" rtlCol="0">
            <a:spAutoFit/>
          </a:bodyPr>
          <a:lstStyle/>
          <a:p>
            <a:pPr marL="12700" marR="143510">
              <a:lnSpc>
                <a:spcPct val="131900"/>
              </a:lnSpc>
              <a:spcBef>
                <a:spcPts val="100"/>
              </a:spcBef>
              <a:buFont typeface="Verdana"/>
              <a:buChar char="•"/>
              <a:tabLst>
                <a:tab pos="186055" algn="l"/>
              </a:tabLst>
            </a:pPr>
            <a:r>
              <a:rPr lang="en-PH" sz="2800" b="1" dirty="0"/>
              <a:t>THE COMPUTER</a:t>
            </a:r>
            <a:endParaRPr sz="2800" dirty="0"/>
          </a:p>
        </p:txBody>
      </p:sp>
      <p:sp>
        <p:nvSpPr>
          <p:cNvPr id="29" name="object 29"/>
          <p:cNvSpPr txBox="1">
            <a:spLocks noGrp="1"/>
          </p:cNvSpPr>
          <p:nvPr>
            <p:ph type="title"/>
          </p:nvPr>
        </p:nvSpPr>
        <p:spPr>
          <a:xfrm>
            <a:off x="708822" y="343841"/>
            <a:ext cx="9120978" cy="568104"/>
          </a:xfrm>
          <a:prstGeom prst="rect">
            <a:avLst/>
          </a:prstGeom>
        </p:spPr>
        <p:txBody>
          <a:bodyPr vert="horz" wrap="square" lIns="0" tIns="13970" rIns="0" bIns="0" rtlCol="0">
            <a:spAutoFit/>
          </a:bodyPr>
          <a:lstStyle/>
          <a:p>
            <a:pPr marL="12700">
              <a:lnSpc>
                <a:spcPct val="100000"/>
              </a:lnSpc>
              <a:spcBef>
                <a:spcPts val="110"/>
              </a:spcBef>
            </a:pPr>
            <a:r>
              <a:rPr lang="en-PH" sz="3600" dirty="0">
                <a:latin typeface="Verdana" panose="020B0604030504040204" pitchFamily="34" charset="0"/>
                <a:ea typeface="Verdana" panose="020B0604030504040204" pitchFamily="34" charset="0"/>
              </a:rPr>
              <a:t>HUMAN-COMPUTER INTERACTION</a:t>
            </a:r>
            <a:endParaRPr sz="3600" dirty="0">
              <a:latin typeface="Verdana" panose="020B0604030504040204" pitchFamily="34" charset="0"/>
              <a:ea typeface="Verdana" panose="020B0604030504040204" pitchFamily="34" charset="0"/>
            </a:endParaRPr>
          </a:p>
        </p:txBody>
      </p:sp>
      <p:sp>
        <p:nvSpPr>
          <p:cNvPr id="30" name="object 30"/>
          <p:cNvSpPr/>
          <p:nvPr/>
        </p:nvSpPr>
        <p:spPr>
          <a:xfrm>
            <a:off x="222030" y="9634697"/>
            <a:ext cx="724549" cy="401845"/>
          </a:xfrm>
          <a:prstGeom prst="rect">
            <a:avLst/>
          </a:prstGeom>
          <a:blipFill>
            <a:blip r:embed="rId6" cstate="print"/>
            <a:stretch>
              <a:fillRect/>
            </a:stretch>
          </a:blipFill>
        </p:spPr>
        <p:txBody>
          <a:bodyPr wrap="square" lIns="0" tIns="0" rIns="0" bIns="0" rtlCol="0"/>
          <a:lstStyle/>
          <a:p>
            <a:endParaRPr/>
          </a:p>
        </p:txBody>
      </p:sp>
      <p:pic>
        <p:nvPicPr>
          <p:cNvPr id="31" name="Picture 30">
            <a:extLst>
              <a:ext uri="{FF2B5EF4-FFF2-40B4-BE49-F238E27FC236}">
                <a16:creationId xmlns:a16="http://schemas.microsoft.com/office/drawing/2014/main" id="{068A50BA-B1AC-4A4B-AE14-673DA41EB8D4}"/>
              </a:ext>
            </a:extLst>
          </p:cNvPr>
          <p:cNvPicPr/>
          <p:nvPr/>
        </p:nvPicPr>
        <p:blipFill rotWithShape="1">
          <a:blip r:embed="rId7"/>
          <a:srcRect t="31948"/>
          <a:stretch/>
        </p:blipFill>
        <p:spPr bwMode="auto">
          <a:xfrm>
            <a:off x="8264507" y="207919"/>
            <a:ext cx="7961133" cy="4654677"/>
          </a:xfrm>
          <a:prstGeom prst="rect">
            <a:avLst/>
          </a:prstGeom>
          <a:ln>
            <a:noFill/>
          </a:ln>
          <a:extLst>
            <a:ext uri="{53640926-AAD7-44D8-BBD7-CCE9431645EC}">
              <a14:shadowObscured xmlns:a14="http://schemas.microsoft.com/office/drawing/2010/main"/>
            </a:ext>
          </a:extLst>
        </p:spPr>
      </p:pic>
      <p:sp>
        <p:nvSpPr>
          <p:cNvPr id="32" name="TextBox 31">
            <a:extLst>
              <a:ext uri="{FF2B5EF4-FFF2-40B4-BE49-F238E27FC236}">
                <a16:creationId xmlns:a16="http://schemas.microsoft.com/office/drawing/2014/main" id="{5D6C7788-8A5F-4ACA-8C1C-6487D673C375}"/>
              </a:ext>
            </a:extLst>
          </p:cNvPr>
          <p:cNvSpPr txBox="1"/>
          <p:nvPr/>
        </p:nvSpPr>
        <p:spPr>
          <a:xfrm>
            <a:off x="609809" y="1735788"/>
            <a:ext cx="9929975" cy="8586966"/>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Virtual reality systems and 3D visualization which have special interaction and display devices.</a:t>
            </a:r>
          </a:p>
          <a:p>
            <a:endParaRPr lang="en-US" sz="2400" dirty="0">
              <a:latin typeface="Verdana" panose="020B0604030504040204" pitchFamily="34" charset="0"/>
              <a:ea typeface="Verdana" panose="020B0604030504040204" pitchFamily="34" charset="0"/>
            </a:endParaRPr>
          </a:p>
          <a:p>
            <a:pPr marL="34290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Various devices in the physical world:</a:t>
            </a:r>
          </a:p>
          <a:p>
            <a:r>
              <a:rPr lang="en-US" sz="2400" dirty="0">
                <a:latin typeface="Verdana" panose="020B0604030504040204" pitchFamily="34" charset="0"/>
                <a:ea typeface="Verdana" panose="020B0604030504040204" pitchFamily="34" charset="0"/>
              </a:rPr>
              <a:t>	- physical controls and dedicated displays</a:t>
            </a:r>
          </a:p>
          <a:p>
            <a:pPr lvl="0"/>
            <a:r>
              <a:rPr lang="en-PH" sz="2400" dirty="0">
                <a:latin typeface="Verdana" panose="020B0604030504040204" pitchFamily="34" charset="0"/>
                <a:ea typeface="Verdana" panose="020B0604030504040204" pitchFamily="34" charset="0"/>
              </a:rPr>
              <a:t>	- sound, smell and haptic feedback</a:t>
            </a:r>
          </a:p>
          <a:p>
            <a:pPr lvl="0"/>
            <a:r>
              <a:rPr lang="en-PH" sz="2400" dirty="0">
                <a:latin typeface="Verdana" panose="020B0604030504040204" pitchFamily="34" charset="0"/>
                <a:ea typeface="Verdana" panose="020B0604030504040204" pitchFamily="34" charset="0"/>
              </a:rPr>
              <a:t>	- sensors for nearly everything including movement, temperature, bio-signs.</a:t>
            </a:r>
          </a:p>
          <a:p>
            <a:pPr lvl="0"/>
            <a:endParaRPr lang="en-PH" sz="2400" dirty="0">
              <a:latin typeface="Verdana" panose="020B0604030504040204" pitchFamily="34" charset="0"/>
              <a:ea typeface="Verdana" panose="020B0604030504040204" pitchFamily="34" charset="0"/>
            </a:endParaRPr>
          </a:p>
          <a:p>
            <a:pPr marL="342900" lvl="0" indent="-342900">
              <a:buFont typeface="Arial" panose="020B0604020202020204" pitchFamily="34" charset="0"/>
              <a:buChar char="•"/>
            </a:pPr>
            <a:r>
              <a:rPr lang="en-PH" sz="2400" dirty="0">
                <a:latin typeface="Verdana" panose="020B0604030504040204" pitchFamily="34" charset="0"/>
                <a:ea typeface="Verdana" panose="020B0604030504040204" pitchFamily="34" charset="0"/>
              </a:rPr>
              <a:t>Paper output and input: the paperless office and the less-paper office:</a:t>
            </a:r>
          </a:p>
          <a:p>
            <a:pPr lvl="0"/>
            <a:r>
              <a:rPr lang="en-PH" sz="2400" dirty="0">
                <a:latin typeface="Verdana" panose="020B0604030504040204" pitchFamily="34" charset="0"/>
                <a:ea typeface="Verdana" panose="020B0604030504040204" pitchFamily="34" charset="0"/>
              </a:rPr>
              <a:t>	- different types of printers and their characteristics, character styles</a:t>
            </a:r>
          </a:p>
          <a:p>
            <a:pPr lvl="0"/>
            <a:r>
              <a:rPr lang="en-PH" sz="2400" dirty="0">
                <a:latin typeface="Verdana" panose="020B0604030504040204" pitchFamily="34" charset="0"/>
                <a:ea typeface="Verdana" panose="020B0604030504040204" pitchFamily="34" charset="0"/>
              </a:rPr>
              <a:t>	- and fonts</a:t>
            </a:r>
          </a:p>
          <a:p>
            <a:pPr lvl="0"/>
            <a:r>
              <a:rPr lang="en-PH" sz="2400" dirty="0">
                <a:latin typeface="Verdana" panose="020B0604030504040204" pitchFamily="34" charset="0"/>
                <a:ea typeface="Verdana" panose="020B0604030504040204" pitchFamily="34" charset="0"/>
              </a:rPr>
              <a:t>	- scanners and optical character recognition.</a:t>
            </a:r>
          </a:p>
          <a:p>
            <a:pPr marL="342900" lvl="0" indent="-342900">
              <a:buFont typeface="Arial" panose="020B0604020202020204" pitchFamily="34" charset="0"/>
              <a:buChar char="•"/>
            </a:pPr>
            <a:r>
              <a:rPr lang="en-PH" sz="2400" dirty="0">
                <a:latin typeface="Verdana" panose="020B0604030504040204" pitchFamily="34" charset="0"/>
                <a:ea typeface="Verdana" panose="020B0604030504040204" pitchFamily="34" charset="0"/>
              </a:rPr>
              <a:t>Memory:</a:t>
            </a:r>
          </a:p>
          <a:p>
            <a:pPr lvl="0"/>
            <a:r>
              <a:rPr lang="en-PH" sz="2400" dirty="0">
                <a:latin typeface="Verdana" panose="020B0604030504040204" pitchFamily="34" charset="0"/>
                <a:ea typeface="Verdana" panose="020B0604030504040204" pitchFamily="34" charset="0"/>
              </a:rPr>
              <a:t>	- short-term memory: RAM</a:t>
            </a:r>
          </a:p>
          <a:p>
            <a:pPr lvl="0"/>
            <a:r>
              <a:rPr lang="en-PH" sz="2400" dirty="0">
                <a:latin typeface="Verdana" panose="020B0604030504040204" pitchFamily="34" charset="0"/>
                <a:ea typeface="Verdana" panose="020B0604030504040204" pitchFamily="34" charset="0"/>
              </a:rPr>
              <a:t>	- long-term memory: magnetic and optical disks</a:t>
            </a:r>
          </a:p>
          <a:p>
            <a:pPr lvl="0"/>
            <a:r>
              <a:rPr lang="en-PH" sz="2400" dirty="0">
                <a:latin typeface="Verdana" panose="020B0604030504040204" pitchFamily="34" charset="0"/>
                <a:ea typeface="Verdana" panose="020B0604030504040204" pitchFamily="34" charset="0"/>
              </a:rPr>
              <a:t>	- capacity limitations related to document and video storage</a:t>
            </a:r>
          </a:p>
          <a:p>
            <a:pPr lvl="0"/>
            <a:r>
              <a:rPr lang="en-PH" sz="2400" dirty="0">
                <a:latin typeface="Verdana" panose="020B0604030504040204" pitchFamily="34" charset="0"/>
                <a:ea typeface="Verdana" panose="020B0604030504040204" pitchFamily="34" charset="0"/>
              </a:rPr>
              <a:t>	- access methods as they limit or help the user.</a:t>
            </a:r>
          </a:p>
          <a:p>
            <a:pPr lvl="0"/>
            <a:endParaRPr lang="en-PH" sz="2400" dirty="0">
              <a:latin typeface="Verdana" panose="020B0604030504040204" pitchFamily="34" charset="0"/>
              <a:ea typeface="Verdana" panose="020B0604030504040204" pitchFamily="34" charset="0"/>
            </a:endParaRPr>
          </a:p>
          <a:p>
            <a:endParaRPr lang="en-US" sz="24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274795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37374" y="-38100"/>
            <a:ext cx="9144573" cy="10287000"/>
            <a:chOff x="9144000" y="15"/>
            <a:chExt cx="9144573" cy="10287000"/>
          </a:xfrm>
        </p:grpSpPr>
        <p:sp>
          <p:nvSpPr>
            <p:cNvPr id="3" name="object 3"/>
            <p:cNvSpPr/>
            <p:nvPr/>
          </p:nvSpPr>
          <p:spPr>
            <a:xfrm>
              <a:off x="9144000" y="15"/>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4" name="object 4"/>
            <p:cNvSpPr/>
            <p:nvPr/>
          </p:nvSpPr>
          <p:spPr>
            <a:xfrm>
              <a:off x="9420303" y="6771702"/>
              <a:ext cx="3023870" cy="3512820"/>
            </a:xfrm>
            <a:custGeom>
              <a:avLst/>
              <a:gdLst/>
              <a:ahLst/>
              <a:cxnLst/>
              <a:rect l="l" t="t" r="r" b="b"/>
              <a:pathLst>
                <a:path w="3023870" h="3512820">
                  <a:moveTo>
                    <a:pt x="2967797" y="3512582"/>
                  </a:moveTo>
                  <a:lnTo>
                    <a:pt x="1197761" y="3512582"/>
                  </a:lnTo>
                  <a:lnTo>
                    <a:pt x="1130588" y="3368909"/>
                  </a:lnTo>
                  <a:lnTo>
                    <a:pt x="1121054" y="3257036"/>
                  </a:lnTo>
                  <a:lnTo>
                    <a:pt x="1180728" y="3119378"/>
                  </a:lnTo>
                  <a:lnTo>
                    <a:pt x="1321183" y="2898351"/>
                  </a:lnTo>
                  <a:lnTo>
                    <a:pt x="1352014" y="2850128"/>
                  </a:lnTo>
                  <a:lnTo>
                    <a:pt x="1379401" y="2804864"/>
                  </a:lnTo>
                  <a:lnTo>
                    <a:pt x="1403453" y="2762442"/>
                  </a:lnTo>
                  <a:lnTo>
                    <a:pt x="1424281" y="2722750"/>
                  </a:lnTo>
                  <a:lnTo>
                    <a:pt x="1441993" y="2685673"/>
                  </a:lnTo>
                  <a:lnTo>
                    <a:pt x="1468510" y="2618906"/>
                  </a:lnTo>
                  <a:lnTo>
                    <a:pt x="1483883" y="2561226"/>
                  </a:lnTo>
                  <a:lnTo>
                    <a:pt x="1488987" y="2511720"/>
                  </a:lnTo>
                  <a:lnTo>
                    <a:pt x="1487963" y="2489746"/>
                  </a:lnTo>
                  <a:lnTo>
                    <a:pt x="1479312" y="2450784"/>
                  </a:lnTo>
                  <a:lnTo>
                    <a:pt x="1451469" y="2403093"/>
                  </a:lnTo>
                  <a:lnTo>
                    <a:pt x="1408421" y="2365562"/>
                  </a:lnTo>
                  <a:lnTo>
                    <a:pt x="1372736" y="2344660"/>
                  </a:lnTo>
                  <a:lnTo>
                    <a:pt x="1332487" y="2325987"/>
                  </a:lnTo>
                  <a:lnTo>
                    <a:pt x="1288550" y="2308628"/>
                  </a:lnTo>
                  <a:lnTo>
                    <a:pt x="1217650" y="2283054"/>
                  </a:lnTo>
                  <a:lnTo>
                    <a:pt x="1193124" y="2274196"/>
                  </a:lnTo>
                  <a:lnTo>
                    <a:pt x="1143389" y="2255292"/>
                  </a:lnTo>
                  <a:lnTo>
                    <a:pt x="1093476" y="2234046"/>
                  </a:lnTo>
                  <a:lnTo>
                    <a:pt x="1044263" y="2209540"/>
                  </a:lnTo>
                  <a:lnTo>
                    <a:pt x="996627" y="2180862"/>
                  </a:lnTo>
                  <a:lnTo>
                    <a:pt x="951444" y="2147097"/>
                  </a:lnTo>
                  <a:lnTo>
                    <a:pt x="909593" y="2107329"/>
                  </a:lnTo>
                  <a:lnTo>
                    <a:pt x="871951" y="2060645"/>
                  </a:lnTo>
                  <a:lnTo>
                    <a:pt x="839395" y="2006131"/>
                  </a:lnTo>
                  <a:lnTo>
                    <a:pt x="812803" y="1942870"/>
                  </a:lnTo>
                  <a:lnTo>
                    <a:pt x="796438" y="1889693"/>
                  </a:lnTo>
                  <a:lnTo>
                    <a:pt x="783614" y="1836599"/>
                  </a:lnTo>
                  <a:lnTo>
                    <a:pt x="773979" y="1783717"/>
                  </a:lnTo>
                  <a:lnTo>
                    <a:pt x="767185" y="1731176"/>
                  </a:lnTo>
                  <a:lnTo>
                    <a:pt x="762879" y="1679103"/>
                  </a:lnTo>
                  <a:lnTo>
                    <a:pt x="760712" y="1627627"/>
                  </a:lnTo>
                  <a:lnTo>
                    <a:pt x="760333" y="1576876"/>
                  </a:lnTo>
                  <a:lnTo>
                    <a:pt x="761391" y="1526977"/>
                  </a:lnTo>
                  <a:lnTo>
                    <a:pt x="763537" y="1478060"/>
                  </a:lnTo>
                  <a:lnTo>
                    <a:pt x="766419" y="1430252"/>
                  </a:lnTo>
                  <a:lnTo>
                    <a:pt x="769686" y="1383681"/>
                  </a:lnTo>
                  <a:lnTo>
                    <a:pt x="772989" y="1338475"/>
                  </a:lnTo>
                  <a:lnTo>
                    <a:pt x="775977" y="1294764"/>
                  </a:lnTo>
                  <a:lnTo>
                    <a:pt x="778299" y="1252674"/>
                  </a:lnTo>
                  <a:lnTo>
                    <a:pt x="779605" y="1212334"/>
                  </a:lnTo>
                  <a:lnTo>
                    <a:pt x="779543" y="1173871"/>
                  </a:lnTo>
                  <a:lnTo>
                    <a:pt x="773918" y="1103094"/>
                  </a:lnTo>
                  <a:lnTo>
                    <a:pt x="758619" y="1041366"/>
                  </a:lnTo>
                  <a:lnTo>
                    <a:pt x="730842" y="989714"/>
                  </a:lnTo>
                  <a:lnTo>
                    <a:pt x="687782" y="949161"/>
                  </a:lnTo>
                  <a:lnTo>
                    <a:pt x="615012" y="912214"/>
                  </a:lnTo>
                  <a:lnTo>
                    <a:pt x="570444" y="890371"/>
                  </a:lnTo>
                  <a:lnTo>
                    <a:pt x="526139" y="867852"/>
                  </a:lnTo>
                  <a:lnTo>
                    <a:pt x="482299" y="844674"/>
                  </a:lnTo>
                  <a:lnTo>
                    <a:pt x="439121" y="820851"/>
                  </a:lnTo>
                  <a:lnTo>
                    <a:pt x="396807" y="796397"/>
                  </a:lnTo>
                  <a:lnTo>
                    <a:pt x="355555" y="771328"/>
                  </a:lnTo>
                  <a:lnTo>
                    <a:pt x="315565" y="745658"/>
                  </a:lnTo>
                  <a:lnTo>
                    <a:pt x="277036" y="719403"/>
                  </a:lnTo>
                  <a:lnTo>
                    <a:pt x="240169" y="692577"/>
                  </a:lnTo>
                  <a:lnTo>
                    <a:pt x="205163" y="665195"/>
                  </a:lnTo>
                  <a:lnTo>
                    <a:pt x="172217" y="637272"/>
                  </a:lnTo>
                  <a:lnTo>
                    <a:pt x="141531" y="608823"/>
                  </a:lnTo>
                  <a:lnTo>
                    <a:pt x="113305" y="579863"/>
                  </a:lnTo>
                  <a:lnTo>
                    <a:pt x="87739" y="550407"/>
                  </a:lnTo>
                  <a:lnTo>
                    <a:pt x="45382" y="490065"/>
                  </a:lnTo>
                  <a:lnTo>
                    <a:pt x="16057" y="427916"/>
                  </a:lnTo>
                  <a:lnTo>
                    <a:pt x="1362" y="364080"/>
                  </a:lnTo>
                  <a:lnTo>
                    <a:pt x="0" y="331566"/>
                  </a:lnTo>
                  <a:lnTo>
                    <a:pt x="2893" y="298675"/>
                  </a:lnTo>
                  <a:lnTo>
                    <a:pt x="22247" y="231822"/>
                  </a:lnTo>
                  <a:lnTo>
                    <a:pt x="61021" y="163637"/>
                  </a:lnTo>
                  <a:lnTo>
                    <a:pt x="88189" y="129084"/>
                  </a:lnTo>
                  <a:lnTo>
                    <a:pt x="127482" y="91640"/>
                  </a:lnTo>
                  <a:lnTo>
                    <a:pt x="175617" y="59866"/>
                  </a:lnTo>
                  <a:lnTo>
                    <a:pt x="231510" y="34288"/>
                  </a:lnTo>
                  <a:lnTo>
                    <a:pt x="294077" y="15434"/>
                  </a:lnTo>
                  <a:lnTo>
                    <a:pt x="362234" y="3829"/>
                  </a:lnTo>
                  <a:lnTo>
                    <a:pt x="434896" y="0"/>
                  </a:lnTo>
                  <a:lnTo>
                    <a:pt x="472579" y="1165"/>
                  </a:lnTo>
                  <a:lnTo>
                    <a:pt x="510981" y="4473"/>
                  </a:lnTo>
                  <a:lnTo>
                    <a:pt x="549968" y="9987"/>
                  </a:lnTo>
                  <a:lnTo>
                    <a:pt x="589404" y="17775"/>
                  </a:lnTo>
                  <a:lnTo>
                    <a:pt x="629154" y="27901"/>
                  </a:lnTo>
                  <a:lnTo>
                    <a:pt x="669081" y="40432"/>
                  </a:lnTo>
                  <a:lnTo>
                    <a:pt x="709051" y="55433"/>
                  </a:lnTo>
                  <a:lnTo>
                    <a:pt x="748928" y="72971"/>
                  </a:lnTo>
                  <a:lnTo>
                    <a:pt x="788576" y="93111"/>
                  </a:lnTo>
                  <a:lnTo>
                    <a:pt x="827861" y="115918"/>
                  </a:lnTo>
                  <a:lnTo>
                    <a:pt x="866646" y="141460"/>
                  </a:lnTo>
                  <a:lnTo>
                    <a:pt x="904795" y="169801"/>
                  </a:lnTo>
                  <a:lnTo>
                    <a:pt x="942175" y="201007"/>
                  </a:lnTo>
                  <a:lnTo>
                    <a:pt x="978648" y="235144"/>
                  </a:lnTo>
                  <a:lnTo>
                    <a:pt x="1014080" y="272278"/>
                  </a:lnTo>
                  <a:lnTo>
                    <a:pt x="1048335" y="312475"/>
                  </a:lnTo>
                  <a:lnTo>
                    <a:pt x="1081277" y="355801"/>
                  </a:lnTo>
                  <a:lnTo>
                    <a:pt x="1112772" y="402321"/>
                  </a:lnTo>
                  <a:lnTo>
                    <a:pt x="1142683" y="452101"/>
                  </a:lnTo>
                  <a:lnTo>
                    <a:pt x="1170875" y="505207"/>
                  </a:lnTo>
                  <a:lnTo>
                    <a:pt x="1197212" y="561704"/>
                  </a:lnTo>
                  <a:lnTo>
                    <a:pt x="1221559" y="621660"/>
                  </a:lnTo>
                  <a:lnTo>
                    <a:pt x="1234513" y="652404"/>
                  </a:lnTo>
                  <a:lnTo>
                    <a:pt x="1265430" y="706677"/>
                  </a:lnTo>
                  <a:lnTo>
                    <a:pt x="1302702" y="752326"/>
                  </a:lnTo>
                  <a:lnTo>
                    <a:pt x="1345939" y="790544"/>
                  </a:lnTo>
                  <a:lnTo>
                    <a:pt x="1394752" y="822525"/>
                  </a:lnTo>
                  <a:lnTo>
                    <a:pt x="1448750" y="849465"/>
                  </a:lnTo>
                  <a:lnTo>
                    <a:pt x="1507545" y="872558"/>
                  </a:lnTo>
                  <a:lnTo>
                    <a:pt x="1570746" y="892997"/>
                  </a:lnTo>
                  <a:lnTo>
                    <a:pt x="1637964" y="911976"/>
                  </a:lnTo>
                  <a:lnTo>
                    <a:pt x="1745471" y="940323"/>
                  </a:lnTo>
                  <a:lnTo>
                    <a:pt x="1782893" y="950336"/>
                  </a:lnTo>
                  <a:lnTo>
                    <a:pt x="1821026" y="960879"/>
                  </a:lnTo>
                  <a:lnTo>
                    <a:pt x="1859824" y="972103"/>
                  </a:lnTo>
                  <a:lnTo>
                    <a:pt x="1899235" y="984157"/>
                  </a:lnTo>
                  <a:lnTo>
                    <a:pt x="1939213" y="997189"/>
                  </a:lnTo>
                  <a:lnTo>
                    <a:pt x="1979707" y="1011350"/>
                  </a:lnTo>
                  <a:lnTo>
                    <a:pt x="2020670" y="1026787"/>
                  </a:lnTo>
                  <a:lnTo>
                    <a:pt x="2062053" y="1043652"/>
                  </a:lnTo>
                  <a:lnTo>
                    <a:pt x="2103807" y="1062092"/>
                  </a:lnTo>
                  <a:lnTo>
                    <a:pt x="2145883" y="1082257"/>
                  </a:lnTo>
                  <a:lnTo>
                    <a:pt x="2188233" y="1104297"/>
                  </a:lnTo>
                  <a:lnTo>
                    <a:pt x="2230808" y="1128361"/>
                  </a:lnTo>
                  <a:lnTo>
                    <a:pt x="2273559" y="1154597"/>
                  </a:lnTo>
                  <a:lnTo>
                    <a:pt x="2316437" y="1183156"/>
                  </a:lnTo>
                  <a:lnTo>
                    <a:pt x="2359395" y="1214186"/>
                  </a:lnTo>
                  <a:lnTo>
                    <a:pt x="2402382" y="1247838"/>
                  </a:lnTo>
                  <a:lnTo>
                    <a:pt x="2445351" y="1284259"/>
                  </a:lnTo>
                  <a:lnTo>
                    <a:pt x="2488252" y="1323600"/>
                  </a:lnTo>
                  <a:lnTo>
                    <a:pt x="2531037" y="1366010"/>
                  </a:lnTo>
                  <a:lnTo>
                    <a:pt x="2573658" y="1411638"/>
                  </a:lnTo>
                  <a:lnTo>
                    <a:pt x="2616065" y="1460632"/>
                  </a:lnTo>
                  <a:lnTo>
                    <a:pt x="2640737" y="1492870"/>
                  </a:lnTo>
                  <a:lnTo>
                    <a:pt x="2667520" y="1533060"/>
                  </a:lnTo>
                  <a:lnTo>
                    <a:pt x="2695973" y="1580880"/>
                  </a:lnTo>
                  <a:lnTo>
                    <a:pt x="2725656" y="1636011"/>
                  </a:lnTo>
                  <a:lnTo>
                    <a:pt x="2756128" y="1698130"/>
                  </a:lnTo>
                  <a:lnTo>
                    <a:pt x="2786948" y="1766918"/>
                  </a:lnTo>
                  <a:lnTo>
                    <a:pt x="2802351" y="1803713"/>
                  </a:lnTo>
                  <a:lnTo>
                    <a:pt x="2817675" y="1842054"/>
                  </a:lnTo>
                  <a:lnTo>
                    <a:pt x="2832867" y="1881901"/>
                  </a:lnTo>
                  <a:lnTo>
                    <a:pt x="2847870" y="1923216"/>
                  </a:lnTo>
                  <a:lnTo>
                    <a:pt x="2862629" y="1965956"/>
                  </a:lnTo>
                  <a:lnTo>
                    <a:pt x="2877090" y="2010083"/>
                  </a:lnTo>
                  <a:lnTo>
                    <a:pt x="2891197" y="2055556"/>
                  </a:lnTo>
                  <a:lnTo>
                    <a:pt x="2904896" y="2102336"/>
                  </a:lnTo>
                  <a:lnTo>
                    <a:pt x="2918130" y="2150381"/>
                  </a:lnTo>
                  <a:lnTo>
                    <a:pt x="2930846" y="2199652"/>
                  </a:lnTo>
                  <a:lnTo>
                    <a:pt x="2942988" y="2250109"/>
                  </a:lnTo>
                  <a:lnTo>
                    <a:pt x="2954500" y="2301711"/>
                  </a:lnTo>
                  <a:lnTo>
                    <a:pt x="2965329" y="2354419"/>
                  </a:lnTo>
                  <a:lnTo>
                    <a:pt x="2975418" y="2408193"/>
                  </a:lnTo>
                  <a:lnTo>
                    <a:pt x="2984712" y="2462992"/>
                  </a:lnTo>
                  <a:lnTo>
                    <a:pt x="2993157" y="2518776"/>
                  </a:lnTo>
                  <a:lnTo>
                    <a:pt x="3000698" y="2575505"/>
                  </a:lnTo>
                  <a:lnTo>
                    <a:pt x="3007279" y="2633139"/>
                  </a:lnTo>
                  <a:lnTo>
                    <a:pt x="3012845" y="2691638"/>
                  </a:lnTo>
                  <a:lnTo>
                    <a:pt x="3017341" y="2750962"/>
                  </a:lnTo>
                  <a:lnTo>
                    <a:pt x="3020713" y="2811071"/>
                  </a:lnTo>
                  <a:lnTo>
                    <a:pt x="3022904" y="2871924"/>
                  </a:lnTo>
                  <a:lnTo>
                    <a:pt x="3023860" y="2933481"/>
                  </a:lnTo>
                  <a:lnTo>
                    <a:pt x="3023527" y="2995703"/>
                  </a:lnTo>
                  <a:lnTo>
                    <a:pt x="3021847" y="3058549"/>
                  </a:lnTo>
                  <a:lnTo>
                    <a:pt x="3018768" y="3121980"/>
                  </a:lnTo>
                  <a:lnTo>
                    <a:pt x="3014233" y="3185954"/>
                  </a:lnTo>
                  <a:lnTo>
                    <a:pt x="3008187" y="3250432"/>
                  </a:lnTo>
                  <a:lnTo>
                    <a:pt x="3000576" y="3315374"/>
                  </a:lnTo>
                  <a:lnTo>
                    <a:pt x="2991344" y="3380740"/>
                  </a:lnTo>
                  <a:lnTo>
                    <a:pt x="2980436" y="3446489"/>
                  </a:lnTo>
                  <a:lnTo>
                    <a:pt x="2967797" y="3512582"/>
                  </a:lnTo>
                  <a:close/>
                </a:path>
              </a:pathLst>
            </a:custGeom>
            <a:solidFill>
              <a:srgbClr val="297C4F"/>
            </a:solidFill>
          </p:spPr>
          <p:txBody>
            <a:bodyPr wrap="square" lIns="0" tIns="0" rIns="0" bIns="0" rtlCol="0"/>
            <a:lstStyle/>
            <a:p>
              <a:endParaRPr/>
            </a:p>
          </p:txBody>
        </p:sp>
        <p:sp>
          <p:nvSpPr>
            <p:cNvPr id="5" name="object 5"/>
            <p:cNvSpPr/>
            <p:nvPr/>
          </p:nvSpPr>
          <p:spPr>
            <a:xfrm>
              <a:off x="10713659" y="6172203"/>
              <a:ext cx="2419350" cy="4112260"/>
            </a:xfrm>
            <a:custGeom>
              <a:avLst/>
              <a:gdLst/>
              <a:ahLst/>
              <a:cxnLst/>
              <a:rect l="l" t="t" r="r" b="b"/>
              <a:pathLst>
                <a:path w="2419350" h="4112259">
                  <a:moveTo>
                    <a:pt x="2145191" y="4112081"/>
                  </a:moveTo>
                  <a:lnTo>
                    <a:pt x="594933" y="4112081"/>
                  </a:lnTo>
                  <a:lnTo>
                    <a:pt x="434422" y="3904215"/>
                  </a:lnTo>
                  <a:lnTo>
                    <a:pt x="365827" y="3758661"/>
                  </a:lnTo>
                  <a:lnTo>
                    <a:pt x="375563" y="3606779"/>
                  </a:lnTo>
                  <a:lnTo>
                    <a:pt x="450049" y="3379932"/>
                  </a:lnTo>
                  <a:lnTo>
                    <a:pt x="470028" y="3330453"/>
                  </a:lnTo>
                  <a:lnTo>
                    <a:pt x="492952" y="3284719"/>
                  </a:lnTo>
                  <a:lnTo>
                    <a:pt x="518339" y="3242317"/>
                  </a:lnTo>
                  <a:lnTo>
                    <a:pt x="545704" y="3202837"/>
                  </a:lnTo>
                  <a:lnTo>
                    <a:pt x="574562" y="3165866"/>
                  </a:lnTo>
                  <a:lnTo>
                    <a:pt x="604430" y="3130993"/>
                  </a:lnTo>
                  <a:lnTo>
                    <a:pt x="634824" y="3097807"/>
                  </a:lnTo>
                  <a:lnTo>
                    <a:pt x="665258" y="3065894"/>
                  </a:lnTo>
                  <a:lnTo>
                    <a:pt x="695249" y="3034845"/>
                  </a:lnTo>
                  <a:lnTo>
                    <a:pt x="724313" y="3004247"/>
                  </a:lnTo>
                  <a:lnTo>
                    <a:pt x="751965" y="2973688"/>
                  </a:lnTo>
                  <a:lnTo>
                    <a:pt x="777721" y="2942757"/>
                  </a:lnTo>
                  <a:lnTo>
                    <a:pt x="801098" y="2911042"/>
                  </a:lnTo>
                  <a:lnTo>
                    <a:pt x="821609" y="2878132"/>
                  </a:lnTo>
                  <a:lnTo>
                    <a:pt x="838773" y="2843614"/>
                  </a:lnTo>
                  <a:lnTo>
                    <a:pt x="852103" y="2807078"/>
                  </a:lnTo>
                  <a:lnTo>
                    <a:pt x="861117" y="2768111"/>
                  </a:lnTo>
                  <a:lnTo>
                    <a:pt x="865329" y="2726301"/>
                  </a:lnTo>
                  <a:lnTo>
                    <a:pt x="864857" y="2681878"/>
                  </a:lnTo>
                  <a:lnTo>
                    <a:pt x="860144" y="2641999"/>
                  </a:lnTo>
                  <a:lnTo>
                    <a:pt x="839594" y="2573741"/>
                  </a:lnTo>
                  <a:lnTo>
                    <a:pt x="806883" y="2517259"/>
                  </a:lnTo>
                  <a:lnTo>
                    <a:pt x="765212" y="2468285"/>
                  </a:lnTo>
                  <a:lnTo>
                    <a:pt x="717784" y="2422550"/>
                  </a:lnTo>
                  <a:lnTo>
                    <a:pt x="692911" y="2399563"/>
                  </a:lnTo>
                  <a:lnTo>
                    <a:pt x="667800" y="2375786"/>
                  </a:lnTo>
                  <a:lnTo>
                    <a:pt x="618464" y="2323726"/>
                  </a:lnTo>
                  <a:lnTo>
                    <a:pt x="572977" y="2262101"/>
                  </a:lnTo>
                  <a:lnTo>
                    <a:pt x="552677" y="2226367"/>
                  </a:lnTo>
                  <a:lnTo>
                    <a:pt x="534541" y="2186642"/>
                  </a:lnTo>
                  <a:lnTo>
                    <a:pt x="518969" y="2142392"/>
                  </a:lnTo>
                  <a:lnTo>
                    <a:pt x="506360" y="2093082"/>
                  </a:lnTo>
                  <a:lnTo>
                    <a:pt x="497115" y="2038181"/>
                  </a:lnTo>
                  <a:lnTo>
                    <a:pt x="492158" y="1979472"/>
                  </a:lnTo>
                  <a:lnTo>
                    <a:pt x="492014" y="1921498"/>
                  </a:lnTo>
                  <a:lnTo>
                    <a:pt x="496040" y="1864400"/>
                  </a:lnTo>
                  <a:lnTo>
                    <a:pt x="503597" y="1808320"/>
                  </a:lnTo>
                  <a:lnTo>
                    <a:pt x="514043" y="1753400"/>
                  </a:lnTo>
                  <a:lnTo>
                    <a:pt x="526738" y="1699781"/>
                  </a:lnTo>
                  <a:lnTo>
                    <a:pt x="541039" y="1647606"/>
                  </a:lnTo>
                  <a:lnTo>
                    <a:pt x="556307" y="1597016"/>
                  </a:lnTo>
                  <a:lnTo>
                    <a:pt x="571900" y="1548154"/>
                  </a:lnTo>
                  <a:lnTo>
                    <a:pt x="587177" y="1501160"/>
                  </a:lnTo>
                  <a:lnTo>
                    <a:pt x="601498" y="1456177"/>
                  </a:lnTo>
                  <a:lnTo>
                    <a:pt x="614221" y="1413346"/>
                  </a:lnTo>
                  <a:lnTo>
                    <a:pt x="624705" y="1372810"/>
                  </a:lnTo>
                  <a:lnTo>
                    <a:pt x="632310" y="1334710"/>
                  </a:lnTo>
                  <a:lnTo>
                    <a:pt x="636394" y="1299187"/>
                  </a:lnTo>
                  <a:lnTo>
                    <a:pt x="636317" y="1266385"/>
                  </a:lnTo>
                  <a:lnTo>
                    <a:pt x="621376" y="1200040"/>
                  </a:lnTo>
                  <a:lnTo>
                    <a:pt x="589090" y="1138064"/>
                  </a:lnTo>
                  <a:lnTo>
                    <a:pt x="542603" y="1078783"/>
                  </a:lnTo>
                  <a:lnTo>
                    <a:pt x="515016" y="1049630"/>
                  </a:lnTo>
                  <a:lnTo>
                    <a:pt x="485056" y="1020522"/>
                  </a:lnTo>
                  <a:lnTo>
                    <a:pt x="453117" y="991251"/>
                  </a:lnTo>
                  <a:lnTo>
                    <a:pt x="419591" y="961608"/>
                  </a:lnTo>
                  <a:lnTo>
                    <a:pt x="349350" y="900366"/>
                  </a:lnTo>
                  <a:lnTo>
                    <a:pt x="313420" y="868349"/>
                  </a:lnTo>
                  <a:lnTo>
                    <a:pt x="277474" y="835123"/>
                  </a:lnTo>
                  <a:lnTo>
                    <a:pt x="241905" y="800478"/>
                  </a:lnTo>
                  <a:lnTo>
                    <a:pt x="207106" y="764205"/>
                  </a:lnTo>
                  <a:lnTo>
                    <a:pt x="173469" y="726094"/>
                  </a:lnTo>
                  <a:lnTo>
                    <a:pt x="141387" y="685937"/>
                  </a:lnTo>
                  <a:lnTo>
                    <a:pt x="111252" y="643524"/>
                  </a:lnTo>
                  <a:lnTo>
                    <a:pt x="83459" y="598646"/>
                  </a:lnTo>
                  <a:lnTo>
                    <a:pt x="58398" y="551093"/>
                  </a:lnTo>
                  <a:lnTo>
                    <a:pt x="36464" y="500657"/>
                  </a:lnTo>
                  <a:lnTo>
                    <a:pt x="19213" y="450329"/>
                  </a:lnTo>
                  <a:lnTo>
                    <a:pt x="7585" y="402827"/>
                  </a:lnTo>
                  <a:lnTo>
                    <a:pt x="1281" y="358122"/>
                  </a:lnTo>
                  <a:lnTo>
                    <a:pt x="0" y="316188"/>
                  </a:lnTo>
                  <a:lnTo>
                    <a:pt x="3441" y="276998"/>
                  </a:lnTo>
                  <a:lnTo>
                    <a:pt x="23289" y="206741"/>
                  </a:lnTo>
                  <a:lnTo>
                    <a:pt x="58423" y="147134"/>
                  </a:lnTo>
                  <a:lnTo>
                    <a:pt x="106439" y="97961"/>
                  </a:lnTo>
                  <a:lnTo>
                    <a:pt x="164934" y="59006"/>
                  </a:lnTo>
                  <a:lnTo>
                    <a:pt x="231506" y="30052"/>
                  </a:lnTo>
                  <a:lnTo>
                    <a:pt x="303751" y="10882"/>
                  </a:lnTo>
                  <a:lnTo>
                    <a:pt x="379266" y="1280"/>
                  </a:lnTo>
                  <a:lnTo>
                    <a:pt x="417499" y="0"/>
                  </a:lnTo>
                  <a:lnTo>
                    <a:pt x="455648" y="1030"/>
                  </a:lnTo>
                  <a:lnTo>
                    <a:pt x="530495" y="9915"/>
                  </a:lnTo>
                  <a:lnTo>
                    <a:pt x="601403" y="27718"/>
                  </a:lnTo>
                  <a:lnTo>
                    <a:pt x="665968" y="54223"/>
                  </a:lnTo>
                  <a:lnTo>
                    <a:pt x="746863" y="105739"/>
                  </a:lnTo>
                  <a:lnTo>
                    <a:pt x="793205" y="142446"/>
                  </a:lnTo>
                  <a:lnTo>
                    <a:pt x="834609" y="180562"/>
                  </a:lnTo>
                  <a:lnTo>
                    <a:pt x="871539" y="219859"/>
                  </a:lnTo>
                  <a:lnTo>
                    <a:pt x="904455" y="260108"/>
                  </a:lnTo>
                  <a:lnTo>
                    <a:pt x="933820" y="301080"/>
                  </a:lnTo>
                  <a:lnTo>
                    <a:pt x="960096" y="342545"/>
                  </a:lnTo>
                  <a:lnTo>
                    <a:pt x="983745" y="384275"/>
                  </a:lnTo>
                  <a:lnTo>
                    <a:pt x="1005228" y="426040"/>
                  </a:lnTo>
                  <a:lnTo>
                    <a:pt x="1025008" y="467612"/>
                  </a:lnTo>
                  <a:lnTo>
                    <a:pt x="1043546" y="508760"/>
                  </a:lnTo>
                  <a:lnTo>
                    <a:pt x="1078747" y="588873"/>
                  </a:lnTo>
                  <a:lnTo>
                    <a:pt x="1096333" y="627378"/>
                  </a:lnTo>
                  <a:lnTo>
                    <a:pt x="1114525" y="664545"/>
                  </a:lnTo>
                  <a:lnTo>
                    <a:pt x="1133786" y="700143"/>
                  </a:lnTo>
                  <a:lnTo>
                    <a:pt x="1154577" y="733945"/>
                  </a:lnTo>
                  <a:lnTo>
                    <a:pt x="1177360" y="765719"/>
                  </a:lnTo>
                  <a:lnTo>
                    <a:pt x="1220804" y="811383"/>
                  </a:lnTo>
                  <a:lnTo>
                    <a:pt x="1274439" y="853012"/>
                  </a:lnTo>
                  <a:lnTo>
                    <a:pt x="1336123" y="892330"/>
                  </a:lnTo>
                  <a:lnTo>
                    <a:pt x="1369313" y="911660"/>
                  </a:lnTo>
                  <a:lnTo>
                    <a:pt x="1403712" y="931059"/>
                  </a:lnTo>
                  <a:lnTo>
                    <a:pt x="1439052" y="950740"/>
                  </a:lnTo>
                  <a:lnTo>
                    <a:pt x="1475065" y="970921"/>
                  </a:lnTo>
                  <a:lnTo>
                    <a:pt x="1511483" y="991815"/>
                  </a:lnTo>
                  <a:lnTo>
                    <a:pt x="1548038" y="1013638"/>
                  </a:lnTo>
                  <a:lnTo>
                    <a:pt x="1584463" y="1036607"/>
                  </a:lnTo>
                  <a:lnTo>
                    <a:pt x="1620489" y="1060935"/>
                  </a:lnTo>
                  <a:lnTo>
                    <a:pt x="1655849" y="1086839"/>
                  </a:lnTo>
                  <a:lnTo>
                    <a:pt x="1690275" y="1114533"/>
                  </a:lnTo>
                  <a:lnTo>
                    <a:pt x="1723498" y="1144233"/>
                  </a:lnTo>
                  <a:lnTo>
                    <a:pt x="1755252" y="1176154"/>
                  </a:lnTo>
                  <a:lnTo>
                    <a:pt x="1785268" y="1210512"/>
                  </a:lnTo>
                  <a:lnTo>
                    <a:pt x="1813279" y="1247522"/>
                  </a:lnTo>
                  <a:lnTo>
                    <a:pt x="1839016" y="1287400"/>
                  </a:lnTo>
                  <a:lnTo>
                    <a:pt x="1862212" y="1330359"/>
                  </a:lnTo>
                  <a:lnTo>
                    <a:pt x="1882599" y="1376617"/>
                  </a:lnTo>
                  <a:lnTo>
                    <a:pt x="1899909" y="1426388"/>
                  </a:lnTo>
                  <a:lnTo>
                    <a:pt x="1913874" y="1479888"/>
                  </a:lnTo>
                  <a:lnTo>
                    <a:pt x="1924226" y="1537331"/>
                  </a:lnTo>
                  <a:lnTo>
                    <a:pt x="1929670" y="1588608"/>
                  </a:lnTo>
                  <a:lnTo>
                    <a:pt x="1931626" y="1639205"/>
                  </a:lnTo>
                  <a:lnTo>
                    <a:pt x="1930546" y="1689150"/>
                  </a:lnTo>
                  <a:lnTo>
                    <a:pt x="1926883" y="1738477"/>
                  </a:lnTo>
                  <a:lnTo>
                    <a:pt x="1921091" y="1787216"/>
                  </a:lnTo>
                  <a:lnTo>
                    <a:pt x="1913621" y="1835398"/>
                  </a:lnTo>
                  <a:lnTo>
                    <a:pt x="1904927" y="1883055"/>
                  </a:lnTo>
                  <a:lnTo>
                    <a:pt x="1895461" y="1930217"/>
                  </a:lnTo>
                  <a:lnTo>
                    <a:pt x="1876026" y="2023181"/>
                  </a:lnTo>
                  <a:lnTo>
                    <a:pt x="1866962" y="2069046"/>
                  </a:lnTo>
                  <a:lnTo>
                    <a:pt x="1858938" y="2114541"/>
                  </a:lnTo>
                  <a:lnTo>
                    <a:pt x="1852406" y="2159696"/>
                  </a:lnTo>
                  <a:lnTo>
                    <a:pt x="1847820" y="2204544"/>
                  </a:lnTo>
                  <a:lnTo>
                    <a:pt x="1845631" y="2249116"/>
                  </a:lnTo>
                  <a:lnTo>
                    <a:pt x="1846293" y="2293442"/>
                  </a:lnTo>
                  <a:lnTo>
                    <a:pt x="1850259" y="2337553"/>
                  </a:lnTo>
                  <a:lnTo>
                    <a:pt x="1857981" y="2381481"/>
                  </a:lnTo>
                  <a:lnTo>
                    <a:pt x="1869912" y="2425257"/>
                  </a:lnTo>
                  <a:lnTo>
                    <a:pt x="1897450" y="2481295"/>
                  </a:lnTo>
                  <a:lnTo>
                    <a:pt x="1939692" y="2533563"/>
                  </a:lnTo>
                  <a:lnTo>
                    <a:pt x="1993286" y="2584541"/>
                  </a:lnTo>
                  <a:lnTo>
                    <a:pt x="2023293" y="2610321"/>
                  </a:lnTo>
                  <a:lnTo>
                    <a:pt x="2087635" y="2664013"/>
                  </a:lnTo>
                  <a:lnTo>
                    <a:pt x="2121133" y="2692545"/>
                  </a:lnTo>
                  <a:lnTo>
                    <a:pt x="2154956" y="2722614"/>
                  </a:lnTo>
                  <a:lnTo>
                    <a:pt x="2188686" y="2754531"/>
                  </a:lnTo>
                  <a:lnTo>
                    <a:pt x="2221905" y="2788604"/>
                  </a:lnTo>
                  <a:lnTo>
                    <a:pt x="2254194" y="2825145"/>
                  </a:lnTo>
                  <a:lnTo>
                    <a:pt x="2285133" y="2864463"/>
                  </a:lnTo>
                  <a:lnTo>
                    <a:pt x="2314304" y="2906868"/>
                  </a:lnTo>
                  <a:lnTo>
                    <a:pt x="2341289" y="2952671"/>
                  </a:lnTo>
                  <a:lnTo>
                    <a:pt x="2365669" y="3002180"/>
                  </a:lnTo>
                  <a:lnTo>
                    <a:pt x="2387024" y="3055707"/>
                  </a:lnTo>
                  <a:lnTo>
                    <a:pt x="2404937" y="3113561"/>
                  </a:lnTo>
                  <a:lnTo>
                    <a:pt x="2418988" y="3176051"/>
                  </a:lnTo>
                  <a:lnTo>
                    <a:pt x="2414288" y="3528652"/>
                  </a:lnTo>
                  <a:lnTo>
                    <a:pt x="2315939" y="3827485"/>
                  </a:lnTo>
                  <a:lnTo>
                    <a:pt x="2200665" y="4034609"/>
                  </a:lnTo>
                  <a:lnTo>
                    <a:pt x="2145191" y="4112081"/>
                  </a:lnTo>
                  <a:close/>
                </a:path>
              </a:pathLst>
            </a:custGeom>
            <a:solidFill>
              <a:srgbClr val="7DC869"/>
            </a:solidFill>
          </p:spPr>
          <p:txBody>
            <a:bodyPr wrap="square" lIns="0" tIns="0" rIns="0" bIns="0" rtlCol="0"/>
            <a:lstStyle/>
            <a:p>
              <a:endParaRPr/>
            </a:p>
          </p:txBody>
        </p:sp>
        <p:sp>
          <p:nvSpPr>
            <p:cNvPr id="6" name="object 6"/>
            <p:cNvSpPr/>
            <p:nvPr/>
          </p:nvSpPr>
          <p:spPr>
            <a:xfrm>
              <a:off x="11190320" y="6629194"/>
              <a:ext cx="1016000" cy="3655695"/>
            </a:xfrm>
            <a:custGeom>
              <a:avLst/>
              <a:gdLst/>
              <a:ahLst/>
              <a:cxnLst/>
              <a:rect l="l" t="t" r="r" b="b"/>
              <a:pathLst>
                <a:path w="1016000" h="3655695">
                  <a:moveTo>
                    <a:pt x="968424" y="3655090"/>
                  </a:moveTo>
                  <a:lnTo>
                    <a:pt x="934047" y="3655090"/>
                  </a:lnTo>
                  <a:lnTo>
                    <a:pt x="936171" y="3641267"/>
                  </a:lnTo>
                  <a:lnTo>
                    <a:pt x="940177" y="3612934"/>
                  </a:lnTo>
                  <a:lnTo>
                    <a:pt x="945579" y="3570799"/>
                  </a:lnTo>
                  <a:lnTo>
                    <a:pt x="951891" y="3515570"/>
                  </a:lnTo>
                  <a:lnTo>
                    <a:pt x="958627" y="3447955"/>
                  </a:lnTo>
                  <a:lnTo>
                    <a:pt x="962003" y="3409725"/>
                  </a:lnTo>
                  <a:lnTo>
                    <a:pt x="965302" y="3368663"/>
                  </a:lnTo>
                  <a:lnTo>
                    <a:pt x="968464" y="3324859"/>
                  </a:lnTo>
                  <a:lnTo>
                    <a:pt x="971429" y="3278402"/>
                  </a:lnTo>
                  <a:lnTo>
                    <a:pt x="974135" y="3229379"/>
                  </a:lnTo>
                  <a:lnTo>
                    <a:pt x="976522" y="3177880"/>
                  </a:lnTo>
                  <a:lnTo>
                    <a:pt x="978529" y="3123992"/>
                  </a:lnTo>
                  <a:lnTo>
                    <a:pt x="980096" y="3067805"/>
                  </a:lnTo>
                  <a:lnTo>
                    <a:pt x="981161" y="3009406"/>
                  </a:lnTo>
                  <a:lnTo>
                    <a:pt x="981664" y="2948885"/>
                  </a:lnTo>
                  <a:lnTo>
                    <a:pt x="981545" y="2886330"/>
                  </a:lnTo>
                  <a:lnTo>
                    <a:pt x="980742" y="2821829"/>
                  </a:lnTo>
                  <a:lnTo>
                    <a:pt x="979194" y="2755471"/>
                  </a:lnTo>
                  <a:lnTo>
                    <a:pt x="976842" y="2687344"/>
                  </a:lnTo>
                  <a:lnTo>
                    <a:pt x="973624" y="2617538"/>
                  </a:lnTo>
                  <a:lnTo>
                    <a:pt x="969480" y="2546140"/>
                  </a:lnTo>
                  <a:lnTo>
                    <a:pt x="964348" y="2473239"/>
                  </a:lnTo>
                  <a:lnTo>
                    <a:pt x="958168" y="2398923"/>
                  </a:lnTo>
                  <a:lnTo>
                    <a:pt x="950880" y="2323282"/>
                  </a:lnTo>
                  <a:lnTo>
                    <a:pt x="942422" y="2246403"/>
                  </a:lnTo>
                  <a:lnTo>
                    <a:pt x="932734" y="2168375"/>
                  </a:lnTo>
                  <a:lnTo>
                    <a:pt x="921756" y="2089287"/>
                  </a:lnTo>
                  <a:lnTo>
                    <a:pt x="909425" y="2009227"/>
                  </a:lnTo>
                  <a:lnTo>
                    <a:pt x="895683" y="1928284"/>
                  </a:lnTo>
                  <a:lnTo>
                    <a:pt x="886957" y="1881323"/>
                  </a:lnTo>
                  <a:lnTo>
                    <a:pt x="877426" y="1834034"/>
                  </a:lnTo>
                  <a:lnTo>
                    <a:pt x="867099" y="1786438"/>
                  </a:lnTo>
                  <a:lnTo>
                    <a:pt x="855983" y="1738560"/>
                  </a:lnTo>
                  <a:lnTo>
                    <a:pt x="844085" y="1690421"/>
                  </a:lnTo>
                  <a:lnTo>
                    <a:pt x="831414" y="1642044"/>
                  </a:lnTo>
                  <a:lnTo>
                    <a:pt x="817976" y="1593452"/>
                  </a:lnTo>
                  <a:lnTo>
                    <a:pt x="803780" y="1544667"/>
                  </a:lnTo>
                  <a:lnTo>
                    <a:pt x="788834" y="1495712"/>
                  </a:lnTo>
                  <a:lnTo>
                    <a:pt x="773145" y="1446610"/>
                  </a:lnTo>
                  <a:lnTo>
                    <a:pt x="756720" y="1397383"/>
                  </a:lnTo>
                  <a:lnTo>
                    <a:pt x="739568" y="1348055"/>
                  </a:lnTo>
                  <a:lnTo>
                    <a:pt x="721697" y="1298646"/>
                  </a:lnTo>
                  <a:lnTo>
                    <a:pt x="703113" y="1249181"/>
                  </a:lnTo>
                  <a:lnTo>
                    <a:pt x="683824" y="1199682"/>
                  </a:lnTo>
                  <a:lnTo>
                    <a:pt x="663839" y="1150171"/>
                  </a:lnTo>
                  <a:lnTo>
                    <a:pt x="643165" y="1100672"/>
                  </a:lnTo>
                  <a:lnTo>
                    <a:pt x="621810" y="1051206"/>
                  </a:lnTo>
                  <a:lnTo>
                    <a:pt x="599781" y="1001797"/>
                  </a:lnTo>
                  <a:lnTo>
                    <a:pt x="577085" y="952467"/>
                  </a:lnTo>
                  <a:lnTo>
                    <a:pt x="553732" y="903238"/>
                  </a:lnTo>
                  <a:lnTo>
                    <a:pt x="529728" y="854134"/>
                  </a:lnTo>
                  <a:lnTo>
                    <a:pt x="505663" y="806309"/>
                  </a:lnTo>
                  <a:lnTo>
                    <a:pt x="481025" y="758697"/>
                  </a:lnTo>
                  <a:lnTo>
                    <a:pt x="455845" y="711346"/>
                  </a:lnTo>
                  <a:lnTo>
                    <a:pt x="430153" y="664302"/>
                  </a:lnTo>
                  <a:lnTo>
                    <a:pt x="403979" y="617614"/>
                  </a:lnTo>
                  <a:lnTo>
                    <a:pt x="377353" y="571328"/>
                  </a:lnTo>
                  <a:lnTo>
                    <a:pt x="350305" y="525491"/>
                  </a:lnTo>
                  <a:lnTo>
                    <a:pt x="322866" y="480152"/>
                  </a:lnTo>
                  <a:lnTo>
                    <a:pt x="295065" y="435357"/>
                  </a:lnTo>
                  <a:lnTo>
                    <a:pt x="266933" y="391153"/>
                  </a:lnTo>
                  <a:lnTo>
                    <a:pt x="238499" y="347588"/>
                  </a:lnTo>
                  <a:lnTo>
                    <a:pt x="209794" y="304710"/>
                  </a:lnTo>
                  <a:lnTo>
                    <a:pt x="180848" y="262565"/>
                  </a:lnTo>
                  <a:lnTo>
                    <a:pt x="151691" y="221200"/>
                  </a:lnTo>
                  <a:lnTo>
                    <a:pt x="122353" y="180664"/>
                  </a:lnTo>
                  <a:lnTo>
                    <a:pt x="92864" y="141003"/>
                  </a:lnTo>
                  <a:lnTo>
                    <a:pt x="63254" y="102264"/>
                  </a:lnTo>
                  <a:lnTo>
                    <a:pt x="33554" y="64495"/>
                  </a:lnTo>
                  <a:lnTo>
                    <a:pt x="3793" y="27744"/>
                  </a:lnTo>
                  <a:lnTo>
                    <a:pt x="621" y="21782"/>
                  </a:lnTo>
                  <a:lnTo>
                    <a:pt x="18544" y="0"/>
                  </a:lnTo>
                  <a:lnTo>
                    <a:pt x="24781" y="1857"/>
                  </a:lnTo>
                  <a:lnTo>
                    <a:pt x="54154" y="35841"/>
                  </a:lnTo>
                  <a:lnTo>
                    <a:pt x="78506" y="66531"/>
                  </a:lnTo>
                  <a:lnTo>
                    <a:pt x="103040" y="98170"/>
                  </a:lnTo>
                  <a:lnTo>
                    <a:pt x="127731" y="130740"/>
                  </a:lnTo>
                  <a:lnTo>
                    <a:pt x="152551" y="164222"/>
                  </a:lnTo>
                  <a:lnTo>
                    <a:pt x="177474" y="198595"/>
                  </a:lnTo>
                  <a:lnTo>
                    <a:pt x="202473" y="233841"/>
                  </a:lnTo>
                  <a:lnTo>
                    <a:pt x="227522" y="269941"/>
                  </a:lnTo>
                  <a:lnTo>
                    <a:pt x="252594" y="306875"/>
                  </a:lnTo>
                  <a:lnTo>
                    <a:pt x="277663" y="344625"/>
                  </a:lnTo>
                  <a:lnTo>
                    <a:pt x="302702" y="383171"/>
                  </a:lnTo>
                  <a:lnTo>
                    <a:pt x="327684" y="422494"/>
                  </a:lnTo>
                  <a:lnTo>
                    <a:pt x="352583" y="462575"/>
                  </a:lnTo>
                  <a:lnTo>
                    <a:pt x="377373" y="503394"/>
                  </a:lnTo>
                  <a:lnTo>
                    <a:pt x="402026" y="544933"/>
                  </a:lnTo>
                  <a:lnTo>
                    <a:pt x="426517" y="587173"/>
                  </a:lnTo>
                  <a:lnTo>
                    <a:pt x="450818" y="630093"/>
                  </a:lnTo>
                  <a:lnTo>
                    <a:pt x="474903" y="673676"/>
                  </a:lnTo>
                  <a:lnTo>
                    <a:pt x="498745" y="717901"/>
                  </a:lnTo>
                  <a:lnTo>
                    <a:pt x="522319" y="762751"/>
                  </a:lnTo>
                  <a:lnTo>
                    <a:pt x="545596" y="808204"/>
                  </a:lnTo>
                  <a:lnTo>
                    <a:pt x="568552" y="854243"/>
                  </a:lnTo>
                  <a:lnTo>
                    <a:pt x="591159" y="900848"/>
                  </a:lnTo>
                  <a:lnTo>
                    <a:pt x="613390" y="948000"/>
                  </a:lnTo>
                  <a:lnTo>
                    <a:pt x="635219" y="995680"/>
                  </a:lnTo>
                  <a:lnTo>
                    <a:pt x="656620" y="1043869"/>
                  </a:lnTo>
                  <a:lnTo>
                    <a:pt x="677566" y="1092547"/>
                  </a:lnTo>
                  <a:lnTo>
                    <a:pt x="698030" y="1141695"/>
                  </a:lnTo>
                  <a:lnTo>
                    <a:pt x="717986" y="1191295"/>
                  </a:lnTo>
                  <a:lnTo>
                    <a:pt x="737407" y="1241326"/>
                  </a:lnTo>
                  <a:lnTo>
                    <a:pt x="756266" y="1291771"/>
                  </a:lnTo>
                  <a:lnTo>
                    <a:pt x="774538" y="1342609"/>
                  </a:lnTo>
                  <a:lnTo>
                    <a:pt x="792195" y="1393821"/>
                  </a:lnTo>
                  <a:lnTo>
                    <a:pt x="809211" y="1445389"/>
                  </a:lnTo>
                  <a:lnTo>
                    <a:pt x="825559" y="1497292"/>
                  </a:lnTo>
                  <a:lnTo>
                    <a:pt x="841213" y="1549513"/>
                  </a:lnTo>
                  <a:lnTo>
                    <a:pt x="856146" y="1602032"/>
                  </a:lnTo>
                  <a:lnTo>
                    <a:pt x="870332" y="1654829"/>
                  </a:lnTo>
                  <a:lnTo>
                    <a:pt x="883744" y="1707885"/>
                  </a:lnTo>
                  <a:lnTo>
                    <a:pt x="896356" y="1761182"/>
                  </a:lnTo>
                  <a:lnTo>
                    <a:pt x="908140" y="1814700"/>
                  </a:lnTo>
                  <a:lnTo>
                    <a:pt x="919071" y="1868420"/>
                  </a:lnTo>
                  <a:lnTo>
                    <a:pt x="929121" y="1922322"/>
                  </a:lnTo>
                  <a:lnTo>
                    <a:pt x="942170" y="1998974"/>
                  </a:lnTo>
                  <a:lnTo>
                    <a:pt x="953958" y="2074845"/>
                  </a:lnTo>
                  <a:lnTo>
                    <a:pt x="964535" y="2149863"/>
                  </a:lnTo>
                  <a:lnTo>
                    <a:pt x="973952" y="2223951"/>
                  </a:lnTo>
                  <a:lnTo>
                    <a:pt x="982261" y="2297037"/>
                  </a:lnTo>
                  <a:lnTo>
                    <a:pt x="989511" y="2369046"/>
                  </a:lnTo>
                  <a:lnTo>
                    <a:pt x="995755" y="2439903"/>
                  </a:lnTo>
                  <a:lnTo>
                    <a:pt x="1001042" y="2509535"/>
                  </a:lnTo>
                  <a:lnTo>
                    <a:pt x="1005425" y="2577867"/>
                  </a:lnTo>
                  <a:lnTo>
                    <a:pt x="1008953" y="2644825"/>
                  </a:lnTo>
                  <a:lnTo>
                    <a:pt x="1011678" y="2710335"/>
                  </a:lnTo>
                  <a:lnTo>
                    <a:pt x="1013650" y="2774322"/>
                  </a:lnTo>
                  <a:lnTo>
                    <a:pt x="1014921" y="2836713"/>
                  </a:lnTo>
                  <a:lnTo>
                    <a:pt x="1015541" y="2897433"/>
                  </a:lnTo>
                  <a:lnTo>
                    <a:pt x="1015561" y="2956408"/>
                  </a:lnTo>
                  <a:lnTo>
                    <a:pt x="1015033" y="3013563"/>
                  </a:lnTo>
                  <a:lnTo>
                    <a:pt x="1014006" y="3068824"/>
                  </a:lnTo>
                  <a:lnTo>
                    <a:pt x="1012533" y="3122118"/>
                  </a:lnTo>
                  <a:lnTo>
                    <a:pt x="1010663" y="3173370"/>
                  </a:lnTo>
                  <a:lnTo>
                    <a:pt x="1008449" y="3222505"/>
                  </a:lnTo>
                  <a:lnTo>
                    <a:pt x="1005940" y="3269449"/>
                  </a:lnTo>
                  <a:lnTo>
                    <a:pt x="1003188" y="3314129"/>
                  </a:lnTo>
                  <a:lnTo>
                    <a:pt x="1000243" y="3356470"/>
                  </a:lnTo>
                  <a:lnTo>
                    <a:pt x="997157" y="3396397"/>
                  </a:lnTo>
                  <a:lnTo>
                    <a:pt x="990763" y="3468715"/>
                  </a:lnTo>
                  <a:lnTo>
                    <a:pt x="984414" y="3530490"/>
                  </a:lnTo>
                  <a:lnTo>
                    <a:pt x="978517" y="3581126"/>
                  </a:lnTo>
                  <a:lnTo>
                    <a:pt x="973479" y="3620030"/>
                  </a:lnTo>
                  <a:lnTo>
                    <a:pt x="971410" y="3634897"/>
                  </a:lnTo>
                  <a:lnTo>
                    <a:pt x="968424" y="3655090"/>
                  </a:lnTo>
                  <a:close/>
                </a:path>
              </a:pathLst>
            </a:custGeom>
            <a:solidFill>
              <a:srgbClr val="070707"/>
            </a:solidFill>
          </p:spPr>
          <p:txBody>
            <a:bodyPr wrap="square" lIns="0" tIns="0" rIns="0" bIns="0" rtlCol="0"/>
            <a:lstStyle/>
            <a:p>
              <a:endParaRPr/>
            </a:p>
          </p:txBody>
        </p:sp>
        <p:sp>
          <p:nvSpPr>
            <p:cNvPr id="7" name="object 7"/>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8" name="object 8"/>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9" name="object 9"/>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10" name="object 10"/>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11" name="object 11"/>
            <p:cNvSpPr/>
            <p:nvPr/>
          </p:nvSpPr>
          <p:spPr>
            <a:xfrm>
              <a:off x="12806185" y="6162774"/>
              <a:ext cx="2402572" cy="3175239"/>
            </a:xfrm>
            <a:prstGeom prst="rect">
              <a:avLst/>
            </a:prstGeom>
            <a:blipFill>
              <a:blip r:embed="rId2" cstate="print"/>
              <a:stretch>
                <a:fillRect/>
              </a:stretch>
            </a:blipFill>
          </p:spPr>
          <p:txBody>
            <a:bodyPr wrap="square" lIns="0" tIns="0" rIns="0" bIns="0" rtlCol="0"/>
            <a:lstStyle/>
            <a:p>
              <a:endParaRPr/>
            </a:p>
          </p:txBody>
        </p:sp>
        <p:sp>
          <p:nvSpPr>
            <p:cNvPr id="12" name="object 12"/>
            <p:cNvSpPr/>
            <p:nvPr/>
          </p:nvSpPr>
          <p:spPr>
            <a:xfrm>
              <a:off x="10509209" y="9730259"/>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13" name="object 13"/>
            <p:cNvSpPr/>
            <p:nvPr/>
          </p:nvSpPr>
          <p:spPr>
            <a:xfrm>
              <a:off x="10496303" y="9717132"/>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14" name="object 14"/>
            <p:cNvSpPr/>
            <p:nvPr/>
          </p:nvSpPr>
          <p:spPr>
            <a:xfrm>
              <a:off x="10301403" y="9183694"/>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15" name="object 15"/>
            <p:cNvSpPr/>
            <p:nvPr/>
          </p:nvSpPr>
          <p:spPr>
            <a:xfrm>
              <a:off x="10247375" y="9181233"/>
              <a:ext cx="68580" cy="1070610"/>
            </a:xfrm>
            <a:custGeom>
              <a:avLst/>
              <a:gdLst/>
              <a:ahLst/>
              <a:cxnLst/>
              <a:rect l="l" t="t" r="r" b="b"/>
              <a:pathLst>
                <a:path w="68579" h="1070609">
                  <a:moveTo>
                    <a:pt x="27680" y="1070175"/>
                  </a:moveTo>
                  <a:lnTo>
                    <a:pt x="37744" y="1070175"/>
                  </a:lnTo>
                  <a:lnTo>
                    <a:pt x="49574" y="1067788"/>
                  </a:lnTo>
                  <a:lnTo>
                    <a:pt x="59235" y="1061282"/>
                  </a:lnTo>
                  <a:lnTo>
                    <a:pt x="65749" y="1051631"/>
                  </a:lnTo>
                  <a:lnTo>
                    <a:pt x="68138" y="1039813"/>
                  </a:lnTo>
                  <a:lnTo>
                    <a:pt x="68138" y="30377"/>
                  </a:lnTo>
                  <a:lnTo>
                    <a:pt x="65749" y="18553"/>
                  </a:lnTo>
                  <a:lnTo>
                    <a:pt x="59235" y="8897"/>
                  </a:lnTo>
                  <a:lnTo>
                    <a:pt x="49574" y="2387"/>
                  </a:lnTo>
                  <a:lnTo>
                    <a:pt x="37744" y="0"/>
                  </a:lnTo>
                  <a:lnTo>
                    <a:pt x="27680" y="0"/>
                  </a:lnTo>
                  <a:lnTo>
                    <a:pt x="15850" y="2387"/>
                  </a:lnTo>
                  <a:lnTo>
                    <a:pt x="6189" y="8897"/>
                  </a:lnTo>
                  <a:lnTo>
                    <a:pt x="0" y="18072"/>
                  </a:lnTo>
                  <a:lnTo>
                    <a:pt x="0" y="1052112"/>
                  </a:lnTo>
                  <a:lnTo>
                    <a:pt x="6189" y="1061282"/>
                  </a:lnTo>
                  <a:lnTo>
                    <a:pt x="15850" y="1067788"/>
                  </a:lnTo>
                  <a:lnTo>
                    <a:pt x="27680" y="1070175"/>
                  </a:lnTo>
                  <a:close/>
                </a:path>
              </a:pathLst>
            </a:custGeom>
            <a:solidFill>
              <a:srgbClr val="131313"/>
            </a:solidFill>
          </p:spPr>
          <p:txBody>
            <a:bodyPr wrap="square" lIns="0" tIns="0" rIns="0" bIns="0" rtlCol="0"/>
            <a:lstStyle/>
            <a:p>
              <a:endParaRPr/>
            </a:p>
          </p:txBody>
        </p:sp>
        <p:sp>
          <p:nvSpPr>
            <p:cNvPr id="16" name="object 16"/>
            <p:cNvSpPr/>
            <p:nvPr/>
          </p:nvSpPr>
          <p:spPr>
            <a:xfrm>
              <a:off x="10470223" y="9399218"/>
              <a:ext cx="103042" cy="235547"/>
            </a:xfrm>
            <a:prstGeom prst="rect">
              <a:avLst/>
            </a:prstGeom>
            <a:blipFill>
              <a:blip r:embed="rId3" cstate="print"/>
              <a:stretch>
                <a:fillRect/>
              </a:stretch>
            </a:blipFill>
          </p:spPr>
          <p:txBody>
            <a:bodyPr wrap="square" lIns="0" tIns="0" rIns="0" bIns="0" rtlCol="0"/>
            <a:lstStyle/>
            <a:p>
              <a:endParaRPr/>
            </a:p>
          </p:txBody>
        </p:sp>
        <p:sp>
          <p:nvSpPr>
            <p:cNvPr id="17" name="object 17"/>
            <p:cNvSpPr/>
            <p:nvPr/>
          </p:nvSpPr>
          <p:spPr>
            <a:xfrm>
              <a:off x="10891018" y="9264782"/>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18" name="object 18"/>
            <p:cNvSpPr/>
            <p:nvPr/>
          </p:nvSpPr>
          <p:spPr>
            <a:xfrm>
              <a:off x="11008011" y="994393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19" name="object 19"/>
            <p:cNvSpPr/>
            <p:nvPr/>
          </p:nvSpPr>
          <p:spPr>
            <a:xfrm>
              <a:off x="11975439" y="960600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0" name="object 20"/>
            <p:cNvSpPr/>
            <p:nvPr/>
          </p:nvSpPr>
          <p:spPr>
            <a:xfrm>
              <a:off x="11962018" y="959131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21" name="object 21"/>
            <p:cNvSpPr/>
            <p:nvPr/>
          </p:nvSpPr>
          <p:spPr>
            <a:xfrm>
              <a:off x="11500829" y="99227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22" name="object 22"/>
            <p:cNvSpPr/>
            <p:nvPr/>
          </p:nvSpPr>
          <p:spPr>
            <a:xfrm>
              <a:off x="11498354" y="1019960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23" name="object 23"/>
            <p:cNvSpPr/>
            <p:nvPr/>
          </p:nvSpPr>
          <p:spPr>
            <a:xfrm>
              <a:off x="11716592" y="9942126"/>
              <a:ext cx="235779" cy="102932"/>
            </a:xfrm>
            <a:prstGeom prst="rect">
              <a:avLst/>
            </a:prstGeom>
            <a:blipFill>
              <a:blip r:embed="rId4" cstate="print"/>
              <a:stretch>
                <a:fillRect/>
              </a:stretch>
            </a:blipFill>
          </p:spPr>
          <p:txBody>
            <a:bodyPr wrap="square" lIns="0" tIns="0" rIns="0" bIns="0" rtlCol="0"/>
            <a:lstStyle/>
            <a:p>
              <a:endParaRPr/>
            </a:p>
          </p:txBody>
        </p:sp>
        <p:sp>
          <p:nvSpPr>
            <p:cNvPr id="24" name="object 24"/>
            <p:cNvSpPr/>
            <p:nvPr/>
          </p:nvSpPr>
          <p:spPr>
            <a:xfrm>
              <a:off x="12085816" y="822224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25" name="object 25"/>
            <p:cNvSpPr/>
            <p:nvPr/>
          </p:nvSpPr>
          <p:spPr>
            <a:xfrm>
              <a:off x="12569249" y="866588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sp>
          <p:nvSpPr>
            <p:cNvPr id="27" name="object 27"/>
            <p:cNvSpPr/>
            <p:nvPr/>
          </p:nvSpPr>
          <p:spPr>
            <a:xfrm>
              <a:off x="14339596" y="3815055"/>
              <a:ext cx="3948403" cy="5529326"/>
            </a:xfrm>
            <a:prstGeom prst="rect">
              <a:avLst/>
            </a:prstGeom>
            <a:blipFill>
              <a:blip r:embed="rId5" cstate="print"/>
              <a:stretch>
                <a:fillRect/>
              </a:stretch>
            </a:blipFill>
          </p:spPr>
          <p:txBody>
            <a:bodyPr wrap="square" lIns="0" tIns="0" rIns="0" bIns="0" rtlCol="0"/>
            <a:lstStyle/>
            <a:p>
              <a:endParaRPr/>
            </a:p>
          </p:txBody>
        </p:sp>
      </p:grpSp>
      <p:sp>
        <p:nvSpPr>
          <p:cNvPr id="28" name="object 28"/>
          <p:cNvSpPr txBox="1"/>
          <p:nvPr/>
        </p:nvSpPr>
        <p:spPr>
          <a:xfrm>
            <a:off x="708822" y="1059653"/>
            <a:ext cx="7334884" cy="534185"/>
          </a:xfrm>
          <a:prstGeom prst="rect">
            <a:avLst/>
          </a:prstGeom>
        </p:spPr>
        <p:txBody>
          <a:bodyPr vert="horz" wrap="square" lIns="0" tIns="12700" rIns="0" bIns="0" rtlCol="0">
            <a:spAutoFit/>
          </a:bodyPr>
          <a:lstStyle/>
          <a:p>
            <a:pPr marL="12700" marR="143510">
              <a:lnSpc>
                <a:spcPct val="131900"/>
              </a:lnSpc>
              <a:spcBef>
                <a:spcPts val="100"/>
              </a:spcBef>
              <a:buFont typeface="Verdana"/>
              <a:buChar char="•"/>
              <a:tabLst>
                <a:tab pos="186055" algn="l"/>
              </a:tabLst>
            </a:pPr>
            <a:r>
              <a:rPr lang="en-PH" sz="2800" b="1" dirty="0"/>
              <a:t>THE COMPUTER</a:t>
            </a:r>
            <a:endParaRPr sz="2800" dirty="0"/>
          </a:p>
        </p:txBody>
      </p:sp>
      <p:sp>
        <p:nvSpPr>
          <p:cNvPr id="29" name="object 29"/>
          <p:cNvSpPr txBox="1">
            <a:spLocks noGrp="1"/>
          </p:cNvSpPr>
          <p:nvPr>
            <p:ph type="title"/>
          </p:nvPr>
        </p:nvSpPr>
        <p:spPr>
          <a:xfrm>
            <a:off x="708822" y="343841"/>
            <a:ext cx="8230988" cy="568104"/>
          </a:xfrm>
          <a:prstGeom prst="rect">
            <a:avLst/>
          </a:prstGeom>
        </p:spPr>
        <p:txBody>
          <a:bodyPr vert="horz" wrap="square" lIns="0" tIns="13970" rIns="0" bIns="0" rtlCol="0">
            <a:spAutoFit/>
          </a:bodyPr>
          <a:lstStyle/>
          <a:p>
            <a:pPr marL="12700">
              <a:lnSpc>
                <a:spcPct val="100000"/>
              </a:lnSpc>
              <a:spcBef>
                <a:spcPts val="110"/>
              </a:spcBef>
            </a:pPr>
            <a:r>
              <a:rPr lang="en-PH" sz="3600" dirty="0">
                <a:latin typeface="Verdana" panose="020B0604030504040204" pitchFamily="34" charset="0"/>
                <a:ea typeface="Verdana" panose="020B0604030504040204" pitchFamily="34" charset="0"/>
              </a:rPr>
              <a:t>HUMAN-COMPUTER INTERACTION</a:t>
            </a:r>
            <a:endParaRPr sz="3600" dirty="0">
              <a:latin typeface="Verdana" panose="020B0604030504040204" pitchFamily="34" charset="0"/>
              <a:ea typeface="Verdana" panose="020B0604030504040204" pitchFamily="34" charset="0"/>
            </a:endParaRPr>
          </a:p>
        </p:txBody>
      </p:sp>
      <p:sp>
        <p:nvSpPr>
          <p:cNvPr id="30" name="object 30"/>
          <p:cNvSpPr/>
          <p:nvPr/>
        </p:nvSpPr>
        <p:spPr>
          <a:xfrm>
            <a:off x="222030" y="9634697"/>
            <a:ext cx="724549" cy="401845"/>
          </a:xfrm>
          <a:prstGeom prst="rect">
            <a:avLst/>
          </a:prstGeom>
          <a:blipFill>
            <a:blip r:embed="rId6" cstate="print"/>
            <a:stretch>
              <a:fillRect/>
            </a:stretch>
          </a:blipFill>
        </p:spPr>
        <p:txBody>
          <a:bodyPr wrap="square" lIns="0" tIns="0" rIns="0" bIns="0" rtlCol="0"/>
          <a:lstStyle/>
          <a:p>
            <a:endParaRPr/>
          </a:p>
        </p:txBody>
      </p:sp>
      <p:pic>
        <p:nvPicPr>
          <p:cNvPr id="31" name="Picture 30">
            <a:extLst>
              <a:ext uri="{FF2B5EF4-FFF2-40B4-BE49-F238E27FC236}">
                <a16:creationId xmlns:a16="http://schemas.microsoft.com/office/drawing/2014/main" id="{068A50BA-B1AC-4A4B-AE14-673DA41EB8D4}"/>
              </a:ext>
            </a:extLst>
          </p:cNvPr>
          <p:cNvPicPr/>
          <p:nvPr/>
        </p:nvPicPr>
        <p:blipFill rotWithShape="1">
          <a:blip r:embed="rId7"/>
          <a:srcRect l="11256" t="31608" r="12273" b="340"/>
          <a:stretch/>
        </p:blipFill>
        <p:spPr bwMode="auto">
          <a:xfrm>
            <a:off x="9271004" y="161151"/>
            <a:ext cx="6963497" cy="5238158"/>
          </a:xfrm>
          <a:prstGeom prst="rect">
            <a:avLst/>
          </a:prstGeom>
          <a:ln>
            <a:noFill/>
          </a:ln>
          <a:extLst>
            <a:ext uri="{53640926-AAD7-44D8-BBD7-CCE9431645EC}">
              <a14:shadowObscured xmlns:a14="http://schemas.microsoft.com/office/drawing/2010/main"/>
            </a:ext>
          </a:extLst>
        </p:spPr>
      </p:pic>
      <p:sp>
        <p:nvSpPr>
          <p:cNvPr id="32" name="TextBox 31">
            <a:extLst>
              <a:ext uri="{FF2B5EF4-FFF2-40B4-BE49-F238E27FC236}">
                <a16:creationId xmlns:a16="http://schemas.microsoft.com/office/drawing/2014/main" id="{5D6C7788-8A5F-4ACA-8C1C-6487D673C375}"/>
              </a:ext>
            </a:extLst>
          </p:cNvPr>
          <p:cNvSpPr txBox="1"/>
          <p:nvPr/>
        </p:nvSpPr>
        <p:spPr>
          <a:xfrm>
            <a:off x="609810" y="1735788"/>
            <a:ext cx="8803868" cy="1938992"/>
          </a:xfrm>
          <a:prstGeom prst="rect">
            <a:avLst/>
          </a:prstGeom>
          <a:noFill/>
        </p:spPr>
        <p:txBody>
          <a:bodyPr wrap="square" rtlCol="0">
            <a:spAutoFit/>
          </a:bodyPr>
          <a:lstStyle/>
          <a:p>
            <a:pPr marL="342900" lvl="0" indent="-342900">
              <a:buFont typeface="Arial" panose="020B0604020202020204" pitchFamily="34" charset="0"/>
              <a:buChar char="•"/>
            </a:pPr>
            <a:r>
              <a:rPr lang="en-PH" sz="2400" dirty="0">
                <a:latin typeface="Verdana" panose="020B0604030504040204" pitchFamily="34" charset="0"/>
                <a:ea typeface="Verdana" panose="020B0604030504040204" pitchFamily="34" charset="0"/>
              </a:rPr>
              <a:t>Processing:</a:t>
            </a:r>
          </a:p>
          <a:p>
            <a:pPr lvl="0"/>
            <a:r>
              <a:rPr lang="en-PH" sz="2400" dirty="0">
                <a:latin typeface="Verdana" panose="020B0604030504040204" pitchFamily="34" charset="0"/>
                <a:ea typeface="Verdana" panose="020B0604030504040204" pitchFamily="34" charset="0"/>
              </a:rPr>
              <a:t>	- the effects when systems run too slow or too fast, the myth of the infinitely fast machine</a:t>
            </a:r>
          </a:p>
          <a:p>
            <a:pPr lvl="0"/>
            <a:r>
              <a:rPr lang="en-PH" sz="2400" dirty="0">
                <a:latin typeface="Verdana" panose="020B0604030504040204" pitchFamily="34" charset="0"/>
                <a:ea typeface="Verdana" panose="020B0604030504040204" pitchFamily="34" charset="0"/>
              </a:rPr>
              <a:t>	- limitations on processing speed networks and their impact on system performance.</a:t>
            </a:r>
          </a:p>
        </p:txBody>
      </p:sp>
      <p:sp>
        <p:nvSpPr>
          <p:cNvPr id="33" name="object 28">
            <a:extLst>
              <a:ext uri="{FF2B5EF4-FFF2-40B4-BE49-F238E27FC236}">
                <a16:creationId xmlns:a16="http://schemas.microsoft.com/office/drawing/2014/main" id="{09A6DFF2-5EAA-4F7B-B9A5-E8CD2829C8FA}"/>
              </a:ext>
            </a:extLst>
          </p:cNvPr>
          <p:cNvSpPr txBox="1"/>
          <p:nvPr/>
        </p:nvSpPr>
        <p:spPr>
          <a:xfrm>
            <a:off x="738871" y="4246767"/>
            <a:ext cx="7334884" cy="534185"/>
          </a:xfrm>
          <a:prstGeom prst="rect">
            <a:avLst/>
          </a:prstGeom>
        </p:spPr>
        <p:txBody>
          <a:bodyPr vert="horz" wrap="square" lIns="0" tIns="12700" rIns="0" bIns="0" rtlCol="0">
            <a:spAutoFit/>
          </a:bodyPr>
          <a:lstStyle/>
          <a:p>
            <a:pPr marL="12700" marR="143510">
              <a:lnSpc>
                <a:spcPct val="131900"/>
              </a:lnSpc>
              <a:spcBef>
                <a:spcPts val="100"/>
              </a:spcBef>
              <a:buFont typeface="Verdana"/>
              <a:buChar char="•"/>
              <a:tabLst>
                <a:tab pos="186055" algn="l"/>
              </a:tabLst>
            </a:pPr>
            <a:r>
              <a:rPr lang="en-PH" sz="2800" b="1" dirty="0"/>
              <a:t>THE INTERACTION</a:t>
            </a:r>
            <a:endParaRPr sz="2800" dirty="0"/>
          </a:p>
        </p:txBody>
      </p:sp>
      <p:sp>
        <p:nvSpPr>
          <p:cNvPr id="34" name="TextBox 33">
            <a:extLst>
              <a:ext uri="{FF2B5EF4-FFF2-40B4-BE49-F238E27FC236}">
                <a16:creationId xmlns:a16="http://schemas.microsoft.com/office/drawing/2014/main" id="{B53DA8BF-D1FD-4BB5-925D-8207405FD122}"/>
              </a:ext>
            </a:extLst>
          </p:cNvPr>
          <p:cNvSpPr txBox="1"/>
          <p:nvPr/>
        </p:nvSpPr>
        <p:spPr>
          <a:xfrm>
            <a:off x="549414" y="4941025"/>
            <a:ext cx="8502251" cy="4524315"/>
          </a:xfrm>
          <a:prstGeom prst="rect">
            <a:avLst/>
          </a:prstGeom>
          <a:noFill/>
        </p:spPr>
        <p:txBody>
          <a:bodyPr wrap="square" rtlCol="0">
            <a:spAutoFit/>
          </a:bodyPr>
          <a:lstStyle/>
          <a:p>
            <a:pPr marL="342900" lvl="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Interaction models help us to understand what is going on in the interaction between user and system. They address the translations between what the user wants and what the system does.</a:t>
            </a:r>
          </a:p>
          <a:p>
            <a:pPr marL="342900" lvl="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Ergonomics looks at the physical characteristics of the interaction and how these influences its effectiveness.</a:t>
            </a:r>
          </a:p>
          <a:p>
            <a:pPr marL="342900" lvl="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The dialog between user and system is influenced by the style of the interface.</a:t>
            </a:r>
          </a:p>
          <a:p>
            <a:pPr marL="342900" lvl="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The interaction takes place within a social and organizational context that affects both user and system.</a:t>
            </a:r>
          </a:p>
        </p:txBody>
      </p:sp>
    </p:spTree>
    <p:extLst>
      <p:ext uri="{BB962C8B-B14F-4D97-AF65-F5344CB8AC3E}">
        <p14:creationId xmlns:p14="http://schemas.microsoft.com/office/powerpoint/2010/main" val="28213064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37374" y="-38100"/>
            <a:ext cx="9144573" cy="10287000"/>
            <a:chOff x="9144000" y="15"/>
            <a:chExt cx="9144573" cy="10287000"/>
          </a:xfrm>
        </p:grpSpPr>
        <p:sp>
          <p:nvSpPr>
            <p:cNvPr id="3" name="object 3"/>
            <p:cNvSpPr/>
            <p:nvPr/>
          </p:nvSpPr>
          <p:spPr>
            <a:xfrm>
              <a:off x="9144000" y="15"/>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4" name="object 4"/>
            <p:cNvSpPr/>
            <p:nvPr/>
          </p:nvSpPr>
          <p:spPr>
            <a:xfrm>
              <a:off x="9420303" y="6771702"/>
              <a:ext cx="3023870" cy="3512820"/>
            </a:xfrm>
            <a:custGeom>
              <a:avLst/>
              <a:gdLst/>
              <a:ahLst/>
              <a:cxnLst/>
              <a:rect l="l" t="t" r="r" b="b"/>
              <a:pathLst>
                <a:path w="3023870" h="3512820">
                  <a:moveTo>
                    <a:pt x="2967797" y="3512582"/>
                  </a:moveTo>
                  <a:lnTo>
                    <a:pt x="1197761" y="3512582"/>
                  </a:lnTo>
                  <a:lnTo>
                    <a:pt x="1130588" y="3368909"/>
                  </a:lnTo>
                  <a:lnTo>
                    <a:pt x="1121054" y="3257036"/>
                  </a:lnTo>
                  <a:lnTo>
                    <a:pt x="1180728" y="3119378"/>
                  </a:lnTo>
                  <a:lnTo>
                    <a:pt x="1321183" y="2898351"/>
                  </a:lnTo>
                  <a:lnTo>
                    <a:pt x="1352014" y="2850128"/>
                  </a:lnTo>
                  <a:lnTo>
                    <a:pt x="1379401" y="2804864"/>
                  </a:lnTo>
                  <a:lnTo>
                    <a:pt x="1403453" y="2762442"/>
                  </a:lnTo>
                  <a:lnTo>
                    <a:pt x="1424281" y="2722750"/>
                  </a:lnTo>
                  <a:lnTo>
                    <a:pt x="1441993" y="2685673"/>
                  </a:lnTo>
                  <a:lnTo>
                    <a:pt x="1468510" y="2618906"/>
                  </a:lnTo>
                  <a:lnTo>
                    <a:pt x="1483883" y="2561226"/>
                  </a:lnTo>
                  <a:lnTo>
                    <a:pt x="1488987" y="2511720"/>
                  </a:lnTo>
                  <a:lnTo>
                    <a:pt x="1487963" y="2489746"/>
                  </a:lnTo>
                  <a:lnTo>
                    <a:pt x="1479312" y="2450784"/>
                  </a:lnTo>
                  <a:lnTo>
                    <a:pt x="1451469" y="2403093"/>
                  </a:lnTo>
                  <a:lnTo>
                    <a:pt x="1408421" y="2365562"/>
                  </a:lnTo>
                  <a:lnTo>
                    <a:pt x="1372736" y="2344660"/>
                  </a:lnTo>
                  <a:lnTo>
                    <a:pt x="1332487" y="2325987"/>
                  </a:lnTo>
                  <a:lnTo>
                    <a:pt x="1288550" y="2308628"/>
                  </a:lnTo>
                  <a:lnTo>
                    <a:pt x="1217650" y="2283054"/>
                  </a:lnTo>
                  <a:lnTo>
                    <a:pt x="1193124" y="2274196"/>
                  </a:lnTo>
                  <a:lnTo>
                    <a:pt x="1143389" y="2255292"/>
                  </a:lnTo>
                  <a:lnTo>
                    <a:pt x="1093476" y="2234046"/>
                  </a:lnTo>
                  <a:lnTo>
                    <a:pt x="1044263" y="2209540"/>
                  </a:lnTo>
                  <a:lnTo>
                    <a:pt x="996627" y="2180862"/>
                  </a:lnTo>
                  <a:lnTo>
                    <a:pt x="951444" y="2147097"/>
                  </a:lnTo>
                  <a:lnTo>
                    <a:pt x="909593" y="2107329"/>
                  </a:lnTo>
                  <a:lnTo>
                    <a:pt x="871951" y="2060645"/>
                  </a:lnTo>
                  <a:lnTo>
                    <a:pt x="839395" y="2006131"/>
                  </a:lnTo>
                  <a:lnTo>
                    <a:pt x="812803" y="1942870"/>
                  </a:lnTo>
                  <a:lnTo>
                    <a:pt x="796438" y="1889693"/>
                  </a:lnTo>
                  <a:lnTo>
                    <a:pt x="783614" y="1836599"/>
                  </a:lnTo>
                  <a:lnTo>
                    <a:pt x="773979" y="1783717"/>
                  </a:lnTo>
                  <a:lnTo>
                    <a:pt x="767185" y="1731176"/>
                  </a:lnTo>
                  <a:lnTo>
                    <a:pt x="762879" y="1679103"/>
                  </a:lnTo>
                  <a:lnTo>
                    <a:pt x="760712" y="1627627"/>
                  </a:lnTo>
                  <a:lnTo>
                    <a:pt x="760333" y="1576876"/>
                  </a:lnTo>
                  <a:lnTo>
                    <a:pt x="761391" y="1526977"/>
                  </a:lnTo>
                  <a:lnTo>
                    <a:pt x="763537" y="1478060"/>
                  </a:lnTo>
                  <a:lnTo>
                    <a:pt x="766419" y="1430252"/>
                  </a:lnTo>
                  <a:lnTo>
                    <a:pt x="769686" y="1383681"/>
                  </a:lnTo>
                  <a:lnTo>
                    <a:pt x="772989" y="1338475"/>
                  </a:lnTo>
                  <a:lnTo>
                    <a:pt x="775977" y="1294764"/>
                  </a:lnTo>
                  <a:lnTo>
                    <a:pt x="778299" y="1252674"/>
                  </a:lnTo>
                  <a:lnTo>
                    <a:pt x="779605" y="1212334"/>
                  </a:lnTo>
                  <a:lnTo>
                    <a:pt x="779543" y="1173871"/>
                  </a:lnTo>
                  <a:lnTo>
                    <a:pt x="773918" y="1103094"/>
                  </a:lnTo>
                  <a:lnTo>
                    <a:pt x="758619" y="1041366"/>
                  </a:lnTo>
                  <a:lnTo>
                    <a:pt x="730842" y="989714"/>
                  </a:lnTo>
                  <a:lnTo>
                    <a:pt x="687782" y="949161"/>
                  </a:lnTo>
                  <a:lnTo>
                    <a:pt x="615012" y="912214"/>
                  </a:lnTo>
                  <a:lnTo>
                    <a:pt x="570444" y="890371"/>
                  </a:lnTo>
                  <a:lnTo>
                    <a:pt x="526139" y="867852"/>
                  </a:lnTo>
                  <a:lnTo>
                    <a:pt x="482299" y="844674"/>
                  </a:lnTo>
                  <a:lnTo>
                    <a:pt x="439121" y="820851"/>
                  </a:lnTo>
                  <a:lnTo>
                    <a:pt x="396807" y="796397"/>
                  </a:lnTo>
                  <a:lnTo>
                    <a:pt x="355555" y="771328"/>
                  </a:lnTo>
                  <a:lnTo>
                    <a:pt x="315565" y="745658"/>
                  </a:lnTo>
                  <a:lnTo>
                    <a:pt x="277036" y="719403"/>
                  </a:lnTo>
                  <a:lnTo>
                    <a:pt x="240169" y="692577"/>
                  </a:lnTo>
                  <a:lnTo>
                    <a:pt x="205163" y="665195"/>
                  </a:lnTo>
                  <a:lnTo>
                    <a:pt x="172217" y="637272"/>
                  </a:lnTo>
                  <a:lnTo>
                    <a:pt x="141531" y="608823"/>
                  </a:lnTo>
                  <a:lnTo>
                    <a:pt x="113305" y="579863"/>
                  </a:lnTo>
                  <a:lnTo>
                    <a:pt x="87739" y="550407"/>
                  </a:lnTo>
                  <a:lnTo>
                    <a:pt x="45382" y="490065"/>
                  </a:lnTo>
                  <a:lnTo>
                    <a:pt x="16057" y="427916"/>
                  </a:lnTo>
                  <a:lnTo>
                    <a:pt x="1362" y="364080"/>
                  </a:lnTo>
                  <a:lnTo>
                    <a:pt x="0" y="331566"/>
                  </a:lnTo>
                  <a:lnTo>
                    <a:pt x="2893" y="298675"/>
                  </a:lnTo>
                  <a:lnTo>
                    <a:pt x="22247" y="231822"/>
                  </a:lnTo>
                  <a:lnTo>
                    <a:pt x="61021" y="163637"/>
                  </a:lnTo>
                  <a:lnTo>
                    <a:pt x="88189" y="129084"/>
                  </a:lnTo>
                  <a:lnTo>
                    <a:pt x="127482" y="91640"/>
                  </a:lnTo>
                  <a:lnTo>
                    <a:pt x="175617" y="59866"/>
                  </a:lnTo>
                  <a:lnTo>
                    <a:pt x="231510" y="34288"/>
                  </a:lnTo>
                  <a:lnTo>
                    <a:pt x="294077" y="15434"/>
                  </a:lnTo>
                  <a:lnTo>
                    <a:pt x="362234" y="3829"/>
                  </a:lnTo>
                  <a:lnTo>
                    <a:pt x="434896" y="0"/>
                  </a:lnTo>
                  <a:lnTo>
                    <a:pt x="472579" y="1165"/>
                  </a:lnTo>
                  <a:lnTo>
                    <a:pt x="510981" y="4473"/>
                  </a:lnTo>
                  <a:lnTo>
                    <a:pt x="549968" y="9987"/>
                  </a:lnTo>
                  <a:lnTo>
                    <a:pt x="589404" y="17775"/>
                  </a:lnTo>
                  <a:lnTo>
                    <a:pt x="629154" y="27901"/>
                  </a:lnTo>
                  <a:lnTo>
                    <a:pt x="669081" y="40432"/>
                  </a:lnTo>
                  <a:lnTo>
                    <a:pt x="709051" y="55433"/>
                  </a:lnTo>
                  <a:lnTo>
                    <a:pt x="748928" y="72971"/>
                  </a:lnTo>
                  <a:lnTo>
                    <a:pt x="788576" y="93111"/>
                  </a:lnTo>
                  <a:lnTo>
                    <a:pt x="827861" y="115918"/>
                  </a:lnTo>
                  <a:lnTo>
                    <a:pt x="866646" y="141460"/>
                  </a:lnTo>
                  <a:lnTo>
                    <a:pt x="904795" y="169801"/>
                  </a:lnTo>
                  <a:lnTo>
                    <a:pt x="942175" y="201007"/>
                  </a:lnTo>
                  <a:lnTo>
                    <a:pt x="978648" y="235144"/>
                  </a:lnTo>
                  <a:lnTo>
                    <a:pt x="1014080" y="272278"/>
                  </a:lnTo>
                  <a:lnTo>
                    <a:pt x="1048335" y="312475"/>
                  </a:lnTo>
                  <a:lnTo>
                    <a:pt x="1081277" y="355801"/>
                  </a:lnTo>
                  <a:lnTo>
                    <a:pt x="1112772" y="402321"/>
                  </a:lnTo>
                  <a:lnTo>
                    <a:pt x="1142683" y="452101"/>
                  </a:lnTo>
                  <a:lnTo>
                    <a:pt x="1170875" y="505207"/>
                  </a:lnTo>
                  <a:lnTo>
                    <a:pt x="1197212" y="561704"/>
                  </a:lnTo>
                  <a:lnTo>
                    <a:pt x="1221559" y="621660"/>
                  </a:lnTo>
                  <a:lnTo>
                    <a:pt x="1234513" y="652404"/>
                  </a:lnTo>
                  <a:lnTo>
                    <a:pt x="1265430" y="706677"/>
                  </a:lnTo>
                  <a:lnTo>
                    <a:pt x="1302702" y="752326"/>
                  </a:lnTo>
                  <a:lnTo>
                    <a:pt x="1345939" y="790544"/>
                  </a:lnTo>
                  <a:lnTo>
                    <a:pt x="1394752" y="822525"/>
                  </a:lnTo>
                  <a:lnTo>
                    <a:pt x="1448750" y="849465"/>
                  </a:lnTo>
                  <a:lnTo>
                    <a:pt x="1507545" y="872558"/>
                  </a:lnTo>
                  <a:lnTo>
                    <a:pt x="1570746" y="892997"/>
                  </a:lnTo>
                  <a:lnTo>
                    <a:pt x="1637964" y="911976"/>
                  </a:lnTo>
                  <a:lnTo>
                    <a:pt x="1745471" y="940323"/>
                  </a:lnTo>
                  <a:lnTo>
                    <a:pt x="1782893" y="950336"/>
                  </a:lnTo>
                  <a:lnTo>
                    <a:pt x="1821026" y="960879"/>
                  </a:lnTo>
                  <a:lnTo>
                    <a:pt x="1859824" y="972103"/>
                  </a:lnTo>
                  <a:lnTo>
                    <a:pt x="1899235" y="984157"/>
                  </a:lnTo>
                  <a:lnTo>
                    <a:pt x="1939213" y="997189"/>
                  </a:lnTo>
                  <a:lnTo>
                    <a:pt x="1979707" y="1011350"/>
                  </a:lnTo>
                  <a:lnTo>
                    <a:pt x="2020670" y="1026787"/>
                  </a:lnTo>
                  <a:lnTo>
                    <a:pt x="2062053" y="1043652"/>
                  </a:lnTo>
                  <a:lnTo>
                    <a:pt x="2103807" y="1062092"/>
                  </a:lnTo>
                  <a:lnTo>
                    <a:pt x="2145883" y="1082257"/>
                  </a:lnTo>
                  <a:lnTo>
                    <a:pt x="2188233" y="1104297"/>
                  </a:lnTo>
                  <a:lnTo>
                    <a:pt x="2230808" y="1128361"/>
                  </a:lnTo>
                  <a:lnTo>
                    <a:pt x="2273559" y="1154597"/>
                  </a:lnTo>
                  <a:lnTo>
                    <a:pt x="2316437" y="1183156"/>
                  </a:lnTo>
                  <a:lnTo>
                    <a:pt x="2359395" y="1214186"/>
                  </a:lnTo>
                  <a:lnTo>
                    <a:pt x="2402382" y="1247838"/>
                  </a:lnTo>
                  <a:lnTo>
                    <a:pt x="2445351" y="1284259"/>
                  </a:lnTo>
                  <a:lnTo>
                    <a:pt x="2488252" y="1323600"/>
                  </a:lnTo>
                  <a:lnTo>
                    <a:pt x="2531037" y="1366010"/>
                  </a:lnTo>
                  <a:lnTo>
                    <a:pt x="2573658" y="1411638"/>
                  </a:lnTo>
                  <a:lnTo>
                    <a:pt x="2616065" y="1460632"/>
                  </a:lnTo>
                  <a:lnTo>
                    <a:pt x="2640737" y="1492870"/>
                  </a:lnTo>
                  <a:lnTo>
                    <a:pt x="2667520" y="1533060"/>
                  </a:lnTo>
                  <a:lnTo>
                    <a:pt x="2695973" y="1580880"/>
                  </a:lnTo>
                  <a:lnTo>
                    <a:pt x="2725656" y="1636011"/>
                  </a:lnTo>
                  <a:lnTo>
                    <a:pt x="2756128" y="1698130"/>
                  </a:lnTo>
                  <a:lnTo>
                    <a:pt x="2786948" y="1766918"/>
                  </a:lnTo>
                  <a:lnTo>
                    <a:pt x="2802351" y="1803713"/>
                  </a:lnTo>
                  <a:lnTo>
                    <a:pt x="2817675" y="1842054"/>
                  </a:lnTo>
                  <a:lnTo>
                    <a:pt x="2832867" y="1881901"/>
                  </a:lnTo>
                  <a:lnTo>
                    <a:pt x="2847870" y="1923216"/>
                  </a:lnTo>
                  <a:lnTo>
                    <a:pt x="2862629" y="1965956"/>
                  </a:lnTo>
                  <a:lnTo>
                    <a:pt x="2877090" y="2010083"/>
                  </a:lnTo>
                  <a:lnTo>
                    <a:pt x="2891197" y="2055556"/>
                  </a:lnTo>
                  <a:lnTo>
                    <a:pt x="2904896" y="2102336"/>
                  </a:lnTo>
                  <a:lnTo>
                    <a:pt x="2918130" y="2150381"/>
                  </a:lnTo>
                  <a:lnTo>
                    <a:pt x="2930846" y="2199652"/>
                  </a:lnTo>
                  <a:lnTo>
                    <a:pt x="2942988" y="2250109"/>
                  </a:lnTo>
                  <a:lnTo>
                    <a:pt x="2954500" y="2301711"/>
                  </a:lnTo>
                  <a:lnTo>
                    <a:pt x="2965329" y="2354419"/>
                  </a:lnTo>
                  <a:lnTo>
                    <a:pt x="2975418" y="2408193"/>
                  </a:lnTo>
                  <a:lnTo>
                    <a:pt x="2984712" y="2462992"/>
                  </a:lnTo>
                  <a:lnTo>
                    <a:pt x="2993157" y="2518776"/>
                  </a:lnTo>
                  <a:lnTo>
                    <a:pt x="3000698" y="2575505"/>
                  </a:lnTo>
                  <a:lnTo>
                    <a:pt x="3007279" y="2633139"/>
                  </a:lnTo>
                  <a:lnTo>
                    <a:pt x="3012845" y="2691638"/>
                  </a:lnTo>
                  <a:lnTo>
                    <a:pt x="3017341" y="2750962"/>
                  </a:lnTo>
                  <a:lnTo>
                    <a:pt x="3020713" y="2811071"/>
                  </a:lnTo>
                  <a:lnTo>
                    <a:pt x="3022904" y="2871924"/>
                  </a:lnTo>
                  <a:lnTo>
                    <a:pt x="3023860" y="2933481"/>
                  </a:lnTo>
                  <a:lnTo>
                    <a:pt x="3023527" y="2995703"/>
                  </a:lnTo>
                  <a:lnTo>
                    <a:pt x="3021847" y="3058549"/>
                  </a:lnTo>
                  <a:lnTo>
                    <a:pt x="3018768" y="3121980"/>
                  </a:lnTo>
                  <a:lnTo>
                    <a:pt x="3014233" y="3185954"/>
                  </a:lnTo>
                  <a:lnTo>
                    <a:pt x="3008187" y="3250432"/>
                  </a:lnTo>
                  <a:lnTo>
                    <a:pt x="3000576" y="3315374"/>
                  </a:lnTo>
                  <a:lnTo>
                    <a:pt x="2991344" y="3380740"/>
                  </a:lnTo>
                  <a:lnTo>
                    <a:pt x="2980436" y="3446489"/>
                  </a:lnTo>
                  <a:lnTo>
                    <a:pt x="2967797" y="3512582"/>
                  </a:lnTo>
                  <a:close/>
                </a:path>
              </a:pathLst>
            </a:custGeom>
            <a:solidFill>
              <a:srgbClr val="297C4F"/>
            </a:solidFill>
          </p:spPr>
          <p:txBody>
            <a:bodyPr wrap="square" lIns="0" tIns="0" rIns="0" bIns="0" rtlCol="0"/>
            <a:lstStyle/>
            <a:p>
              <a:endParaRPr/>
            </a:p>
          </p:txBody>
        </p:sp>
        <p:sp>
          <p:nvSpPr>
            <p:cNvPr id="5" name="object 5"/>
            <p:cNvSpPr/>
            <p:nvPr/>
          </p:nvSpPr>
          <p:spPr>
            <a:xfrm>
              <a:off x="10713659" y="6172203"/>
              <a:ext cx="2419350" cy="4112260"/>
            </a:xfrm>
            <a:custGeom>
              <a:avLst/>
              <a:gdLst/>
              <a:ahLst/>
              <a:cxnLst/>
              <a:rect l="l" t="t" r="r" b="b"/>
              <a:pathLst>
                <a:path w="2419350" h="4112259">
                  <a:moveTo>
                    <a:pt x="2145191" y="4112081"/>
                  </a:moveTo>
                  <a:lnTo>
                    <a:pt x="594933" y="4112081"/>
                  </a:lnTo>
                  <a:lnTo>
                    <a:pt x="434422" y="3904215"/>
                  </a:lnTo>
                  <a:lnTo>
                    <a:pt x="365827" y="3758661"/>
                  </a:lnTo>
                  <a:lnTo>
                    <a:pt x="375563" y="3606779"/>
                  </a:lnTo>
                  <a:lnTo>
                    <a:pt x="450049" y="3379932"/>
                  </a:lnTo>
                  <a:lnTo>
                    <a:pt x="470028" y="3330453"/>
                  </a:lnTo>
                  <a:lnTo>
                    <a:pt x="492952" y="3284719"/>
                  </a:lnTo>
                  <a:lnTo>
                    <a:pt x="518339" y="3242317"/>
                  </a:lnTo>
                  <a:lnTo>
                    <a:pt x="545704" y="3202837"/>
                  </a:lnTo>
                  <a:lnTo>
                    <a:pt x="574562" y="3165866"/>
                  </a:lnTo>
                  <a:lnTo>
                    <a:pt x="604430" y="3130993"/>
                  </a:lnTo>
                  <a:lnTo>
                    <a:pt x="634824" y="3097807"/>
                  </a:lnTo>
                  <a:lnTo>
                    <a:pt x="665258" y="3065894"/>
                  </a:lnTo>
                  <a:lnTo>
                    <a:pt x="695249" y="3034845"/>
                  </a:lnTo>
                  <a:lnTo>
                    <a:pt x="724313" y="3004247"/>
                  </a:lnTo>
                  <a:lnTo>
                    <a:pt x="751965" y="2973688"/>
                  </a:lnTo>
                  <a:lnTo>
                    <a:pt x="777721" y="2942757"/>
                  </a:lnTo>
                  <a:lnTo>
                    <a:pt x="801098" y="2911042"/>
                  </a:lnTo>
                  <a:lnTo>
                    <a:pt x="821609" y="2878132"/>
                  </a:lnTo>
                  <a:lnTo>
                    <a:pt x="838773" y="2843614"/>
                  </a:lnTo>
                  <a:lnTo>
                    <a:pt x="852103" y="2807078"/>
                  </a:lnTo>
                  <a:lnTo>
                    <a:pt x="861117" y="2768111"/>
                  </a:lnTo>
                  <a:lnTo>
                    <a:pt x="865329" y="2726301"/>
                  </a:lnTo>
                  <a:lnTo>
                    <a:pt x="864857" y="2681878"/>
                  </a:lnTo>
                  <a:lnTo>
                    <a:pt x="860144" y="2641999"/>
                  </a:lnTo>
                  <a:lnTo>
                    <a:pt x="839594" y="2573741"/>
                  </a:lnTo>
                  <a:lnTo>
                    <a:pt x="806883" y="2517259"/>
                  </a:lnTo>
                  <a:lnTo>
                    <a:pt x="765212" y="2468285"/>
                  </a:lnTo>
                  <a:lnTo>
                    <a:pt x="717784" y="2422550"/>
                  </a:lnTo>
                  <a:lnTo>
                    <a:pt x="692911" y="2399563"/>
                  </a:lnTo>
                  <a:lnTo>
                    <a:pt x="667800" y="2375786"/>
                  </a:lnTo>
                  <a:lnTo>
                    <a:pt x="618464" y="2323726"/>
                  </a:lnTo>
                  <a:lnTo>
                    <a:pt x="572977" y="2262101"/>
                  </a:lnTo>
                  <a:lnTo>
                    <a:pt x="552677" y="2226367"/>
                  </a:lnTo>
                  <a:lnTo>
                    <a:pt x="534541" y="2186642"/>
                  </a:lnTo>
                  <a:lnTo>
                    <a:pt x="518969" y="2142392"/>
                  </a:lnTo>
                  <a:lnTo>
                    <a:pt x="506360" y="2093082"/>
                  </a:lnTo>
                  <a:lnTo>
                    <a:pt x="497115" y="2038181"/>
                  </a:lnTo>
                  <a:lnTo>
                    <a:pt x="492158" y="1979472"/>
                  </a:lnTo>
                  <a:lnTo>
                    <a:pt x="492014" y="1921498"/>
                  </a:lnTo>
                  <a:lnTo>
                    <a:pt x="496040" y="1864400"/>
                  </a:lnTo>
                  <a:lnTo>
                    <a:pt x="503597" y="1808320"/>
                  </a:lnTo>
                  <a:lnTo>
                    <a:pt x="514043" y="1753400"/>
                  </a:lnTo>
                  <a:lnTo>
                    <a:pt x="526738" y="1699781"/>
                  </a:lnTo>
                  <a:lnTo>
                    <a:pt x="541039" y="1647606"/>
                  </a:lnTo>
                  <a:lnTo>
                    <a:pt x="556307" y="1597016"/>
                  </a:lnTo>
                  <a:lnTo>
                    <a:pt x="571900" y="1548154"/>
                  </a:lnTo>
                  <a:lnTo>
                    <a:pt x="587177" y="1501160"/>
                  </a:lnTo>
                  <a:lnTo>
                    <a:pt x="601498" y="1456177"/>
                  </a:lnTo>
                  <a:lnTo>
                    <a:pt x="614221" y="1413346"/>
                  </a:lnTo>
                  <a:lnTo>
                    <a:pt x="624705" y="1372810"/>
                  </a:lnTo>
                  <a:lnTo>
                    <a:pt x="632310" y="1334710"/>
                  </a:lnTo>
                  <a:lnTo>
                    <a:pt x="636394" y="1299187"/>
                  </a:lnTo>
                  <a:lnTo>
                    <a:pt x="636317" y="1266385"/>
                  </a:lnTo>
                  <a:lnTo>
                    <a:pt x="621376" y="1200040"/>
                  </a:lnTo>
                  <a:lnTo>
                    <a:pt x="589090" y="1138064"/>
                  </a:lnTo>
                  <a:lnTo>
                    <a:pt x="542603" y="1078783"/>
                  </a:lnTo>
                  <a:lnTo>
                    <a:pt x="515016" y="1049630"/>
                  </a:lnTo>
                  <a:lnTo>
                    <a:pt x="485056" y="1020522"/>
                  </a:lnTo>
                  <a:lnTo>
                    <a:pt x="453117" y="991251"/>
                  </a:lnTo>
                  <a:lnTo>
                    <a:pt x="419591" y="961608"/>
                  </a:lnTo>
                  <a:lnTo>
                    <a:pt x="349350" y="900366"/>
                  </a:lnTo>
                  <a:lnTo>
                    <a:pt x="313420" y="868349"/>
                  </a:lnTo>
                  <a:lnTo>
                    <a:pt x="277474" y="835123"/>
                  </a:lnTo>
                  <a:lnTo>
                    <a:pt x="241905" y="800478"/>
                  </a:lnTo>
                  <a:lnTo>
                    <a:pt x="207106" y="764205"/>
                  </a:lnTo>
                  <a:lnTo>
                    <a:pt x="173469" y="726094"/>
                  </a:lnTo>
                  <a:lnTo>
                    <a:pt x="141387" y="685937"/>
                  </a:lnTo>
                  <a:lnTo>
                    <a:pt x="111252" y="643524"/>
                  </a:lnTo>
                  <a:lnTo>
                    <a:pt x="83459" y="598646"/>
                  </a:lnTo>
                  <a:lnTo>
                    <a:pt x="58398" y="551093"/>
                  </a:lnTo>
                  <a:lnTo>
                    <a:pt x="36464" y="500657"/>
                  </a:lnTo>
                  <a:lnTo>
                    <a:pt x="19213" y="450329"/>
                  </a:lnTo>
                  <a:lnTo>
                    <a:pt x="7585" y="402827"/>
                  </a:lnTo>
                  <a:lnTo>
                    <a:pt x="1281" y="358122"/>
                  </a:lnTo>
                  <a:lnTo>
                    <a:pt x="0" y="316188"/>
                  </a:lnTo>
                  <a:lnTo>
                    <a:pt x="3441" y="276998"/>
                  </a:lnTo>
                  <a:lnTo>
                    <a:pt x="23289" y="206741"/>
                  </a:lnTo>
                  <a:lnTo>
                    <a:pt x="58423" y="147134"/>
                  </a:lnTo>
                  <a:lnTo>
                    <a:pt x="106439" y="97961"/>
                  </a:lnTo>
                  <a:lnTo>
                    <a:pt x="164934" y="59006"/>
                  </a:lnTo>
                  <a:lnTo>
                    <a:pt x="231506" y="30052"/>
                  </a:lnTo>
                  <a:lnTo>
                    <a:pt x="303751" y="10882"/>
                  </a:lnTo>
                  <a:lnTo>
                    <a:pt x="379266" y="1280"/>
                  </a:lnTo>
                  <a:lnTo>
                    <a:pt x="417499" y="0"/>
                  </a:lnTo>
                  <a:lnTo>
                    <a:pt x="455648" y="1030"/>
                  </a:lnTo>
                  <a:lnTo>
                    <a:pt x="530495" y="9915"/>
                  </a:lnTo>
                  <a:lnTo>
                    <a:pt x="601403" y="27718"/>
                  </a:lnTo>
                  <a:lnTo>
                    <a:pt x="665968" y="54223"/>
                  </a:lnTo>
                  <a:lnTo>
                    <a:pt x="746863" y="105739"/>
                  </a:lnTo>
                  <a:lnTo>
                    <a:pt x="793205" y="142446"/>
                  </a:lnTo>
                  <a:lnTo>
                    <a:pt x="834609" y="180562"/>
                  </a:lnTo>
                  <a:lnTo>
                    <a:pt x="871539" y="219859"/>
                  </a:lnTo>
                  <a:lnTo>
                    <a:pt x="904455" y="260108"/>
                  </a:lnTo>
                  <a:lnTo>
                    <a:pt x="933820" y="301080"/>
                  </a:lnTo>
                  <a:lnTo>
                    <a:pt x="960096" y="342545"/>
                  </a:lnTo>
                  <a:lnTo>
                    <a:pt x="983745" y="384275"/>
                  </a:lnTo>
                  <a:lnTo>
                    <a:pt x="1005228" y="426040"/>
                  </a:lnTo>
                  <a:lnTo>
                    <a:pt x="1025008" y="467612"/>
                  </a:lnTo>
                  <a:lnTo>
                    <a:pt x="1043546" y="508760"/>
                  </a:lnTo>
                  <a:lnTo>
                    <a:pt x="1078747" y="588873"/>
                  </a:lnTo>
                  <a:lnTo>
                    <a:pt x="1096333" y="627378"/>
                  </a:lnTo>
                  <a:lnTo>
                    <a:pt x="1114525" y="664545"/>
                  </a:lnTo>
                  <a:lnTo>
                    <a:pt x="1133786" y="700143"/>
                  </a:lnTo>
                  <a:lnTo>
                    <a:pt x="1154577" y="733945"/>
                  </a:lnTo>
                  <a:lnTo>
                    <a:pt x="1177360" y="765719"/>
                  </a:lnTo>
                  <a:lnTo>
                    <a:pt x="1220804" y="811383"/>
                  </a:lnTo>
                  <a:lnTo>
                    <a:pt x="1274439" y="853012"/>
                  </a:lnTo>
                  <a:lnTo>
                    <a:pt x="1336123" y="892330"/>
                  </a:lnTo>
                  <a:lnTo>
                    <a:pt x="1369313" y="911660"/>
                  </a:lnTo>
                  <a:lnTo>
                    <a:pt x="1403712" y="931059"/>
                  </a:lnTo>
                  <a:lnTo>
                    <a:pt x="1439052" y="950740"/>
                  </a:lnTo>
                  <a:lnTo>
                    <a:pt x="1475065" y="970921"/>
                  </a:lnTo>
                  <a:lnTo>
                    <a:pt x="1511483" y="991815"/>
                  </a:lnTo>
                  <a:lnTo>
                    <a:pt x="1548038" y="1013638"/>
                  </a:lnTo>
                  <a:lnTo>
                    <a:pt x="1584463" y="1036607"/>
                  </a:lnTo>
                  <a:lnTo>
                    <a:pt x="1620489" y="1060935"/>
                  </a:lnTo>
                  <a:lnTo>
                    <a:pt x="1655849" y="1086839"/>
                  </a:lnTo>
                  <a:lnTo>
                    <a:pt x="1690275" y="1114533"/>
                  </a:lnTo>
                  <a:lnTo>
                    <a:pt x="1723498" y="1144233"/>
                  </a:lnTo>
                  <a:lnTo>
                    <a:pt x="1755252" y="1176154"/>
                  </a:lnTo>
                  <a:lnTo>
                    <a:pt x="1785268" y="1210512"/>
                  </a:lnTo>
                  <a:lnTo>
                    <a:pt x="1813279" y="1247522"/>
                  </a:lnTo>
                  <a:lnTo>
                    <a:pt x="1839016" y="1287400"/>
                  </a:lnTo>
                  <a:lnTo>
                    <a:pt x="1862212" y="1330359"/>
                  </a:lnTo>
                  <a:lnTo>
                    <a:pt x="1882599" y="1376617"/>
                  </a:lnTo>
                  <a:lnTo>
                    <a:pt x="1899909" y="1426388"/>
                  </a:lnTo>
                  <a:lnTo>
                    <a:pt x="1913874" y="1479888"/>
                  </a:lnTo>
                  <a:lnTo>
                    <a:pt x="1924226" y="1537331"/>
                  </a:lnTo>
                  <a:lnTo>
                    <a:pt x="1929670" y="1588608"/>
                  </a:lnTo>
                  <a:lnTo>
                    <a:pt x="1931626" y="1639205"/>
                  </a:lnTo>
                  <a:lnTo>
                    <a:pt x="1930546" y="1689150"/>
                  </a:lnTo>
                  <a:lnTo>
                    <a:pt x="1926883" y="1738477"/>
                  </a:lnTo>
                  <a:lnTo>
                    <a:pt x="1921091" y="1787216"/>
                  </a:lnTo>
                  <a:lnTo>
                    <a:pt x="1913621" y="1835398"/>
                  </a:lnTo>
                  <a:lnTo>
                    <a:pt x="1904927" y="1883055"/>
                  </a:lnTo>
                  <a:lnTo>
                    <a:pt x="1895461" y="1930217"/>
                  </a:lnTo>
                  <a:lnTo>
                    <a:pt x="1876026" y="2023181"/>
                  </a:lnTo>
                  <a:lnTo>
                    <a:pt x="1866962" y="2069046"/>
                  </a:lnTo>
                  <a:lnTo>
                    <a:pt x="1858938" y="2114541"/>
                  </a:lnTo>
                  <a:lnTo>
                    <a:pt x="1852406" y="2159696"/>
                  </a:lnTo>
                  <a:lnTo>
                    <a:pt x="1847820" y="2204544"/>
                  </a:lnTo>
                  <a:lnTo>
                    <a:pt x="1845631" y="2249116"/>
                  </a:lnTo>
                  <a:lnTo>
                    <a:pt x="1846293" y="2293442"/>
                  </a:lnTo>
                  <a:lnTo>
                    <a:pt x="1850259" y="2337553"/>
                  </a:lnTo>
                  <a:lnTo>
                    <a:pt x="1857981" y="2381481"/>
                  </a:lnTo>
                  <a:lnTo>
                    <a:pt x="1869912" y="2425257"/>
                  </a:lnTo>
                  <a:lnTo>
                    <a:pt x="1897450" y="2481295"/>
                  </a:lnTo>
                  <a:lnTo>
                    <a:pt x="1939692" y="2533563"/>
                  </a:lnTo>
                  <a:lnTo>
                    <a:pt x="1993286" y="2584541"/>
                  </a:lnTo>
                  <a:lnTo>
                    <a:pt x="2023293" y="2610321"/>
                  </a:lnTo>
                  <a:lnTo>
                    <a:pt x="2087635" y="2664013"/>
                  </a:lnTo>
                  <a:lnTo>
                    <a:pt x="2121133" y="2692545"/>
                  </a:lnTo>
                  <a:lnTo>
                    <a:pt x="2154956" y="2722614"/>
                  </a:lnTo>
                  <a:lnTo>
                    <a:pt x="2188686" y="2754531"/>
                  </a:lnTo>
                  <a:lnTo>
                    <a:pt x="2221905" y="2788604"/>
                  </a:lnTo>
                  <a:lnTo>
                    <a:pt x="2254194" y="2825145"/>
                  </a:lnTo>
                  <a:lnTo>
                    <a:pt x="2285133" y="2864463"/>
                  </a:lnTo>
                  <a:lnTo>
                    <a:pt x="2314304" y="2906868"/>
                  </a:lnTo>
                  <a:lnTo>
                    <a:pt x="2341289" y="2952671"/>
                  </a:lnTo>
                  <a:lnTo>
                    <a:pt x="2365669" y="3002180"/>
                  </a:lnTo>
                  <a:lnTo>
                    <a:pt x="2387024" y="3055707"/>
                  </a:lnTo>
                  <a:lnTo>
                    <a:pt x="2404937" y="3113561"/>
                  </a:lnTo>
                  <a:lnTo>
                    <a:pt x="2418988" y="3176051"/>
                  </a:lnTo>
                  <a:lnTo>
                    <a:pt x="2414288" y="3528652"/>
                  </a:lnTo>
                  <a:lnTo>
                    <a:pt x="2315939" y="3827485"/>
                  </a:lnTo>
                  <a:lnTo>
                    <a:pt x="2200665" y="4034609"/>
                  </a:lnTo>
                  <a:lnTo>
                    <a:pt x="2145191" y="4112081"/>
                  </a:lnTo>
                  <a:close/>
                </a:path>
              </a:pathLst>
            </a:custGeom>
            <a:solidFill>
              <a:srgbClr val="7DC869"/>
            </a:solidFill>
          </p:spPr>
          <p:txBody>
            <a:bodyPr wrap="square" lIns="0" tIns="0" rIns="0" bIns="0" rtlCol="0"/>
            <a:lstStyle/>
            <a:p>
              <a:endParaRPr/>
            </a:p>
          </p:txBody>
        </p:sp>
        <p:sp>
          <p:nvSpPr>
            <p:cNvPr id="6" name="object 6"/>
            <p:cNvSpPr/>
            <p:nvPr/>
          </p:nvSpPr>
          <p:spPr>
            <a:xfrm>
              <a:off x="11190320" y="6629194"/>
              <a:ext cx="1016000" cy="3655695"/>
            </a:xfrm>
            <a:custGeom>
              <a:avLst/>
              <a:gdLst/>
              <a:ahLst/>
              <a:cxnLst/>
              <a:rect l="l" t="t" r="r" b="b"/>
              <a:pathLst>
                <a:path w="1016000" h="3655695">
                  <a:moveTo>
                    <a:pt x="968424" y="3655090"/>
                  </a:moveTo>
                  <a:lnTo>
                    <a:pt x="934047" y="3655090"/>
                  </a:lnTo>
                  <a:lnTo>
                    <a:pt x="936171" y="3641267"/>
                  </a:lnTo>
                  <a:lnTo>
                    <a:pt x="940177" y="3612934"/>
                  </a:lnTo>
                  <a:lnTo>
                    <a:pt x="945579" y="3570799"/>
                  </a:lnTo>
                  <a:lnTo>
                    <a:pt x="951891" y="3515570"/>
                  </a:lnTo>
                  <a:lnTo>
                    <a:pt x="958627" y="3447955"/>
                  </a:lnTo>
                  <a:lnTo>
                    <a:pt x="962003" y="3409725"/>
                  </a:lnTo>
                  <a:lnTo>
                    <a:pt x="965302" y="3368663"/>
                  </a:lnTo>
                  <a:lnTo>
                    <a:pt x="968464" y="3324859"/>
                  </a:lnTo>
                  <a:lnTo>
                    <a:pt x="971429" y="3278402"/>
                  </a:lnTo>
                  <a:lnTo>
                    <a:pt x="974135" y="3229379"/>
                  </a:lnTo>
                  <a:lnTo>
                    <a:pt x="976522" y="3177880"/>
                  </a:lnTo>
                  <a:lnTo>
                    <a:pt x="978529" y="3123992"/>
                  </a:lnTo>
                  <a:lnTo>
                    <a:pt x="980096" y="3067805"/>
                  </a:lnTo>
                  <a:lnTo>
                    <a:pt x="981161" y="3009406"/>
                  </a:lnTo>
                  <a:lnTo>
                    <a:pt x="981664" y="2948885"/>
                  </a:lnTo>
                  <a:lnTo>
                    <a:pt x="981545" y="2886330"/>
                  </a:lnTo>
                  <a:lnTo>
                    <a:pt x="980742" y="2821829"/>
                  </a:lnTo>
                  <a:lnTo>
                    <a:pt x="979194" y="2755471"/>
                  </a:lnTo>
                  <a:lnTo>
                    <a:pt x="976842" y="2687344"/>
                  </a:lnTo>
                  <a:lnTo>
                    <a:pt x="973624" y="2617538"/>
                  </a:lnTo>
                  <a:lnTo>
                    <a:pt x="969480" y="2546140"/>
                  </a:lnTo>
                  <a:lnTo>
                    <a:pt x="964348" y="2473239"/>
                  </a:lnTo>
                  <a:lnTo>
                    <a:pt x="958168" y="2398923"/>
                  </a:lnTo>
                  <a:lnTo>
                    <a:pt x="950880" y="2323282"/>
                  </a:lnTo>
                  <a:lnTo>
                    <a:pt x="942422" y="2246403"/>
                  </a:lnTo>
                  <a:lnTo>
                    <a:pt x="932734" y="2168375"/>
                  </a:lnTo>
                  <a:lnTo>
                    <a:pt x="921756" y="2089287"/>
                  </a:lnTo>
                  <a:lnTo>
                    <a:pt x="909425" y="2009227"/>
                  </a:lnTo>
                  <a:lnTo>
                    <a:pt x="895683" y="1928284"/>
                  </a:lnTo>
                  <a:lnTo>
                    <a:pt x="886957" y="1881323"/>
                  </a:lnTo>
                  <a:lnTo>
                    <a:pt x="877426" y="1834034"/>
                  </a:lnTo>
                  <a:lnTo>
                    <a:pt x="867099" y="1786438"/>
                  </a:lnTo>
                  <a:lnTo>
                    <a:pt x="855983" y="1738560"/>
                  </a:lnTo>
                  <a:lnTo>
                    <a:pt x="844085" y="1690421"/>
                  </a:lnTo>
                  <a:lnTo>
                    <a:pt x="831414" y="1642044"/>
                  </a:lnTo>
                  <a:lnTo>
                    <a:pt x="817976" y="1593452"/>
                  </a:lnTo>
                  <a:lnTo>
                    <a:pt x="803780" y="1544667"/>
                  </a:lnTo>
                  <a:lnTo>
                    <a:pt x="788834" y="1495712"/>
                  </a:lnTo>
                  <a:lnTo>
                    <a:pt x="773145" y="1446610"/>
                  </a:lnTo>
                  <a:lnTo>
                    <a:pt x="756720" y="1397383"/>
                  </a:lnTo>
                  <a:lnTo>
                    <a:pt x="739568" y="1348055"/>
                  </a:lnTo>
                  <a:lnTo>
                    <a:pt x="721697" y="1298646"/>
                  </a:lnTo>
                  <a:lnTo>
                    <a:pt x="703113" y="1249181"/>
                  </a:lnTo>
                  <a:lnTo>
                    <a:pt x="683824" y="1199682"/>
                  </a:lnTo>
                  <a:lnTo>
                    <a:pt x="663839" y="1150171"/>
                  </a:lnTo>
                  <a:lnTo>
                    <a:pt x="643165" y="1100672"/>
                  </a:lnTo>
                  <a:lnTo>
                    <a:pt x="621810" y="1051206"/>
                  </a:lnTo>
                  <a:lnTo>
                    <a:pt x="599781" y="1001797"/>
                  </a:lnTo>
                  <a:lnTo>
                    <a:pt x="577085" y="952467"/>
                  </a:lnTo>
                  <a:lnTo>
                    <a:pt x="553732" y="903238"/>
                  </a:lnTo>
                  <a:lnTo>
                    <a:pt x="529728" y="854134"/>
                  </a:lnTo>
                  <a:lnTo>
                    <a:pt x="505663" y="806309"/>
                  </a:lnTo>
                  <a:lnTo>
                    <a:pt x="481025" y="758697"/>
                  </a:lnTo>
                  <a:lnTo>
                    <a:pt x="455845" y="711346"/>
                  </a:lnTo>
                  <a:lnTo>
                    <a:pt x="430153" y="664302"/>
                  </a:lnTo>
                  <a:lnTo>
                    <a:pt x="403979" y="617614"/>
                  </a:lnTo>
                  <a:lnTo>
                    <a:pt x="377353" y="571328"/>
                  </a:lnTo>
                  <a:lnTo>
                    <a:pt x="350305" y="525491"/>
                  </a:lnTo>
                  <a:lnTo>
                    <a:pt x="322866" y="480152"/>
                  </a:lnTo>
                  <a:lnTo>
                    <a:pt x="295065" y="435357"/>
                  </a:lnTo>
                  <a:lnTo>
                    <a:pt x="266933" y="391153"/>
                  </a:lnTo>
                  <a:lnTo>
                    <a:pt x="238499" y="347588"/>
                  </a:lnTo>
                  <a:lnTo>
                    <a:pt x="209794" y="304710"/>
                  </a:lnTo>
                  <a:lnTo>
                    <a:pt x="180848" y="262565"/>
                  </a:lnTo>
                  <a:lnTo>
                    <a:pt x="151691" y="221200"/>
                  </a:lnTo>
                  <a:lnTo>
                    <a:pt x="122353" y="180664"/>
                  </a:lnTo>
                  <a:lnTo>
                    <a:pt x="92864" y="141003"/>
                  </a:lnTo>
                  <a:lnTo>
                    <a:pt x="63254" y="102264"/>
                  </a:lnTo>
                  <a:lnTo>
                    <a:pt x="33554" y="64495"/>
                  </a:lnTo>
                  <a:lnTo>
                    <a:pt x="3793" y="27744"/>
                  </a:lnTo>
                  <a:lnTo>
                    <a:pt x="621" y="21782"/>
                  </a:lnTo>
                  <a:lnTo>
                    <a:pt x="18544" y="0"/>
                  </a:lnTo>
                  <a:lnTo>
                    <a:pt x="24781" y="1857"/>
                  </a:lnTo>
                  <a:lnTo>
                    <a:pt x="54154" y="35841"/>
                  </a:lnTo>
                  <a:lnTo>
                    <a:pt x="78506" y="66531"/>
                  </a:lnTo>
                  <a:lnTo>
                    <a:pt x="103040" y="98170"/>
                  </a:lnTo>
                  <a:lnTo>
                    <a:pt x="127731" y="130740"/>
                  </a:lnTo>
                  <a:lnTo>
                    <a:pt x="152551" y="164222"/>
                  </a:lnTo>
                  <a:lnTo>
                    <a:pt x="177474" y="198595"/>
                  </a:lnTo>
                  <a:lnTo>
                    <a:pt x="202473" y="233841"/>
                  </a:lnTo>
                  <a:lnTo>
                    <a:pt x="227522" y="269941"/>
                  </a:lnTo>
                  <a:lnTo>
                    <a:pt x="252594" y="306875"/>
                  </a:lnTo>
                  <a:lnTo>
                    <a:pt x="277663" y="344625"/>
                  </a:lnTo>
                  <a:lnTo>
                    <a:pt x="302702" y="383171"/>
                  </a:lnTo>
                  <a:lnTo>
                    <a:pt x="327684" y="422494"/>
                  </a:lnTo>
                  <a:lnTo>
                    <a:pt x="352583" y="462575"/>
                  </a:lnTo>
                  <a:lnTo>
                    <a:pt x="377373" y="503394"/>
                  </a:lnTo>
                  <a:lnTo>
                    <a:pt x="402026" y="544933"/>
                  </a:lnTo>
                  <a:lnTo>
                    <a:pt x="426517" y="587173"/>
                  </a:lnTo>
                  <a:lnTo>
                    <a:pt x="450818" y="630093"/>
                  </a:lnTo>
                  <a:lnTo>
                    <a:pt x="474903" y="673676"/>
                  </a:lnTo>
                  <a:lnTo>
                    <a:pt x="498745" y="717901"/>
                  </a:lnTo>
                  <a:lnTo>
                    <a:pt x="522319" y="762751"/>
                  </a:lnTo>
                  <a:lnTo>
                    <a:pt x="545596" y="808204"/>
                  </a:lnTo>
                  <a:lnTo>
                    <a:pt x="568552" y="854243"/>
                  </a:lnTo>
                  <a:lnTo>
                    <a:pt x="591159" y="900848"/>
                  </a:lnTo>
                  <a:lnTo>
                    <a:pt x="613390" y="948000"/>
                  </a:lnTo>
                  <a:lnTo>
                    <a:pt x="635219" y="995680"/>
                  </a:lnTo>
                  <a:lnTo>
                    <a:pt x="656620" y="1043869"/>
                  </a:lnTo>
                  <a:lnTo>
                    <a:pt x="677566" y="1092547"/>
                  </a:lnTo>
                  <a:lnTo>
                    <a:pt x="698030" y="1141695"/>
                  </a:lnTo>
                  <a:lnTo>
                    <a:pt x="717986" y="1191295"/>
                  </a:lnTo>
                  <a:lnTo>
                    <a:pt x="737407" y="1241326"/>
                  </a:lnTo>
                  <a:lnTo>
                    <a:pt x="756266" y="1291771"/>
                  </a:lnTo>
                  <a:lnTo>
                    <a:pt x="774538" y="1342609"/>
                  </a:lnTo>
                  <a:lnTo>
                    <a:pt x="792195" y="1393821"/>
                  </a:lnTo>
                  <a:lnTo>
                    <a:pt x="809211" y="1445389"/>
                  </a:lnTo>
                  <a:lnTo>
                    <a:pt x="825559" y="1497292"/>
                  </a:lnTo>
                  <a:lnTo>
                    <a:pt x="841213" y="1549513"/>
                  </a:lnTo>
                  <a:lnTo>
                    <a:pt x="856146" y="1602032"/>
                  </a:lnTo>
                  <a:lnTo>
                    <a:pt x="870332" y="1654829"/>
                  </a:lnTo>
                  <a:lnTo>
                    <a:pt x="883744" y="1707885"/>
                  </a:lnTo>
                  <a:lnTo>
                    <a:pt x="896356" y="1761182"/>
                  </a:lnTo>
                  <a:lnTo>
                    <a:pt x="908140" y="1814700"/>
                  </a:lnTo>
                  <a:lnTo>
                    <a:pt x="919071" y="1868420"/>
                  </a:lnTo>
                  <a:lnTo>
                    <a:pt x="929121" y="1922322"/>
                  </a:lnTo>
                  <a:lnTo>
                    <a:pt x="942170" y="1998974"/>
                  </a:lnTo>
                  <a:lnTo>
                    <a:pt x="953958" y="2074845"/>
                  </a:lnTo>
                  <a:lnTo>
                    <a:pt x="964535" y="2149863"/>
                  </a:lnTo>
                  <a:lnTo>
                    <a:pt x="973952" y="2223951"/>
                  </a:lnTo>
                  <a:lnTo>
                    <a:pt x="982261" y="2297037"/>
                  </a:lnTo>
                  <a:lnTo>
                    <a:pt x="989511" y="2369046"/>
                  </a:lnTo>
                  <a:lnTo>
                    <a:pt x="995755" y="2439903"/>
                  </a:lnTo>
                  <a:lnTo>
                    <a:pt x="1001042" y="2509535"/>
                  </a:lnTo>
                  <a:lnTo>
                    <a:pt x="1005425" y="2577867"/>
                  </a:lnTo>
                  <a:lnTo>
                    <a:pt x="1008953" y="2644825"/>
                  </a:lnTo>
                  <a:lnTo>
                    <a:pt x="1011678" y="2710335"/>
                  </a:lnTo>
                  <a:lnTo>
                    <a:pt x="1013650" y="2774322"/>
                  </a:lnTo>
                  <a:lnTo>
                    <a:pt x="1014921" y="2836713"/>
                  </a:lnTo>
                  <a:lnTo>
                    <a:pt x="1015541" y="2897433"/>
                  </a:lnTo>
                  <a:lnTo>
                    <a:pt x="1015561" y="2956408"/>
                  </a:lnTo>
                  <a:lnTo>
                    <a:pt x="1015033" y="3013563"/>
                  </a:lnTo>
                  <a:lnTo>
                    <a:pt x="1014006" y="3068824"/>
                  </a:lnTo>
                  <a:lnTo>
                    <a:pt x="1012533" y="3122118"/>
                  </a:lnTo>
                  <a:lnTo>
                    <a:pt x="1010663" y="3173370"/>
                  </a:lnTo>
                  <a:lnTo>
                    <a:pt x="1008449" y="3222505"/>
                  </a:lnTo>
                  <a:lnTo>
                    <a:pt x="1005940" y="3269449"/>
                  </a:lnTo>
                  <a:lnTo>
                    <a:pt x="1003188" y="3314129"/>
                  </a:lnTo>
                  <a:lnTo>
                    <a:pt x="1000243" y="3356470"/>
                  </a:lnTo>
                  <a:lnTo>
                    <a:pt x="997157" y="3396397"/>
                  </a:lnTo>
                  <a:lnTo>
                    <a:pt x="990763" y="3468715"/>
                  </a:lnTo>
                  <a:lnTo>
                    <a:pt x="984414" y="3530490"/>
                  </a:lnTo>
                  <a:lnTo>
                    <a:pt x="978517" y="3581126"/>
                  </a:lnTo>
                  <a:lnTo>
                    <a:pt x="973479" y="3620030"/>
                  </a:lnTo>
                  <a:lnTo>
                    <a:pt x="971410" y="3634897"/>
                  </a:lnTo>
                  <a:lnTo>
                    <a:pt x="968424" y="3655090"/>
                  </a:lnTo>
                  <a:close/>
                </a:path>
              </a:pathLst>
            </a:custGeom>
            <a:solidFill>
              <a:srgbClr val="070707"/>
            </a:solidFill>
          </p:spPr>
          <p:txBody>
            <a:bodyPr wrap="square" lIns="0" tIns="0" rIns="0" bIns="0" rtlCol="0"/>
            <a:lstStyle/>
            <a:p>
              <a:endParaRPr/>
            </a:p>
          </p:txBody>
        </p:sp>
        <p:sp>
          <p:nvSpPr>
            <p:cNvPr id="7" name="object 7"/>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8" name="object 8"/>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9" name="object 9"/>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10" name="object 10"/>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11" name="object 11"/>
            <p:cNvSpPr/>
            <p:nvPr/>
          </p:nvSpPr>
          <p:spPr>
            <a:xfrm>
              <a:off x="12806185" y="6162774"/>
              <a:ext cx="2402572" cy="3175239"/>
            </a:xfrm>
            <a:prstGeom prst="rect">
              <a:avLst/>
            </a:prstGeom>
            <a:blipFill>
              <a:blip r:embed="rId2" cstate="print"/>
              <a:stretch>
                <a:fillRect/>
              </a:stretch>
            </a:blipFill>
          </p:spPr>
          <p:txBody>
            <a:bodyPr wrap="square" lIns="0" tIns="0" rIns="0" bIns="0" rtlCol="0"/>
            <a:lstStyle/>
            <a:p>
              <a:endParaRPr/>
            </a:p>
          </p:txBody>
        </p:sp>
        <p:sp>
          <p:nvSpPr>
            <p:cNvPr id="12" name="object 12"/>
            <p:cNvSpPr/>
            <p:nvPr/>
          </p:nvSpPr>
          <p:spPr>
            <a:xfrm>
              <a:off x="10509209" y="9730259"/>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13" name="object 13"/>
            <p:cNvSpPr/>
            <p:nvPr/>
          </p:nvSpPr>
          <p:spPr>
            <a:xfrm>
              <a:off x="10496303" y="9717132"/>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14" name="object 14"/>
            <p:cNvSpPr/>
            <p:nvPr/>
          </p:nvSpPr>
          <p:spPr>
            <a:xfrm>
              <a:off x="10301403" y="9183694"/>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15" name="object 15"/>
            <p:cNvSpPr/>
            <p:nvPr/>
          </p:nvSpPr>
          <p:spPr>
            <a:xfrm>
              <a:off x="10247375" y="9181233"/>
              <a:ext cx="68580" cy="1070610"/>
            </a:xfrm>
            <a:custGeom>
              <a:avLst/>
              <a:gdLst/>
              <a:ahLst/>
              <a:cxnLst/>
              <a:rect l="l" t="t" r="r" b="b"/>
              <a:pathLst>
                <a:path w="68579" h="1070609">
                  <a:moveTo>
                    <a:pt x="27680" y="1070175"/>
                  </a:moveTo>
                  <a:lnTo>
                    <a:pt x="37744" y="1070175"/>
                  </a:lnTo>
                  <a:lnTo>
                    <a:pt x="49574" y="1067788"/>
                  </a:lnTo>
                  <a:lnTo>
                    <a:pt x="59235" y="1061282"/>
                  </a:lnTo>
                  <a:lnTo>
                    <a:pt x="65749" y="1051631"/>
                  </a:lnTo>
                  <a:lnTo>
                    <a:pt x="68138" y="1039813"/>
                  </a:lnTo>
                  <a:lnTo>
                    <a:pt x="68138" y="30377"/>
                  </a:lnTo>
                  <a:lnTo>
                    <a:pt x="65749" y="18553"/>
                  </a:lnTo>
                  <a:lnTo>
                    <a:pt x="59235" y="8897"/>
                  </a:lnTo>
                  <a:lnTo>
                    <a:pt x="49574" y="2387"/>
                  </a:lnTo>
                  <a:lnTo>
                    <a:pt x="37744" y="0"/>
                  </a:lnTo>
                  <a:lnTo>
                    <a:pt x="27680" y="0"/>
                  </a:lnTo>
                  <a:lnTo>
                    <a:pt x="15850" y="2387"/>
                  </a:lnTo>
                  <a:lnTo>
                    <a:pt x="6189" y="8897"/>
                  </a:lnTo>
                  <a:lnTo>
                    <a:pt x="0" y="18072"/>
                  </a:lnTo>
                  <a:lnTo>
                    <a:pt x="0" y="1052112"/>
                  </a:lnTo>
                  <a:lnTo>
                    <a:pt x="6189" y="1061282"/>
                  </a:lnTo>
                  <a:lnTo>
                    <a:pt x="15850" y="1067788"/>
                  </a:lnTo>
                  <a:lnTo>
                    <a:pt x="27680" y="1070175"/>
                  </a:lnTo>
                  <a:close/>
                </a:path>
              </a:pathLst>
            </a:custGeom>
            <a:solidFill>
              <a:srgbClr val="131313"/>
            </a:solidFill>
          </p:spPr>
          <p:txBody>
            <a:bodyPr wrap="square" lIns="0" tIns="0" rIns="0" bIns="0" rtlCol="0"/>
            <a:lstStyle/>
            <a:p>
              <a:endParaRPr/>
            </a:p>
          </p:txBody>
        </p:sp>
        <p:sp>
          <p:nvSpPr>
            <p:cNvPr id="16" name="object 16"/>
            <p:cNvSpPr/>
            <p:nvPr/>
          </p:nvSpPr>
          <p:spPr>
            <a:xfrm>
              <a:off x="10470223" y="9399218"/>
              <a:ext cx="103042" cy="235547"/>
            </a:xfrm>
            <a:prstGeom prst="rect">
              <a:avLst/>
            </a:prstGeom>
            <a:blipFill>
              <a:blip r:embed="rId3" cstate="print"/>
              <a:stretch>
                <a:fillRect/>
              </a:stretch>
            </a:blipFill>
          </p:spPr>
          <p:txBody>
            <a:bodyPr wrap="square" lIns="0" tIns="0" rIns="0" bIns="0" rtlCol="0"/>
            <a:lstStyle/>
            <a:p>
              <a:endParaRPr/>
            </a:p>
          </p:txBody>
        </p:sp>
        <p:sp>
          <p:nvSpPr>
            <p:cNvPr id="17" name="object 17"/>
            <p:cNvSpPr/>
            <p:nvPr/>
          </p:nvSpPr>
          <p:spPr>
            <a:xfrm>
              <a:off x="10891018" y="9264782"/>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18" name="object 18"/>
            <p:cNvSpPr/>
            <p:nvPr/>
          </p:nvSpPr>
          <p:spPr>
            <a:xfrm>
              <a:off x="11008011" y="994393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19" name="object 19"/>
            <p:cNvSpPr/>
            <p:nvPr/>
          </p:nvSpPr>
          <p:spPr>
            <a:xfrm>
              <a:off x="11975439" y="960600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0" name="object 20"/>
            <p:cNvSpPr/>
            <p:nvPr/>
          </p:nvSpPr>
          <p:spPr>
            <a:xfrm>
              <a:off x="11962018" y="959131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21" name="object 21"/>
            <p:cNvSpPr/>
            <p:nvPr/>
          </p:nvSpPr>
          <p:spPr>
            <a:xfrm>
              <a:off x="11500829" y="99227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22" name="object 22"/>
            <p:cNvSpPr/>
            <p:nvPr/>
          </p:nvSpPr>
          <p:spPr>
            <a:xfrm>
              <a:off x="11498354" y="1019960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23" name="object 23"/>
            <p:cNvSpPr/>
            <p:nvPr/>
          </p:nvSpPr>
          <p:spPr>
            <a:xfrm>
              <a:off x="11716592" y="9942126"/>
              <a:ext cx="235779" cy="102932"/>
            </a:xfrm>
            <a:prstGeom prst="rect">
              <a:avLst/>
            </a:prstGeom>
            <a:blipFill>
              <a:blip r:embed="rId4" cstate="print"/>
              <a:stretch>
                <a:fillRect/>
              </a:stretch>
            </a:blipFill>
          </p:spPr>
          <p:txBody>
            <a:bodyPr wrap="square" lIns="0" tIns="0" rIns="0" bIns="0" rtlCol="0"/>
            <a:lstStyle/>
            <a:p>
              <a:endParaRPr/>
            </a:p>
          </p:txBody>
        </p:sp>
        <p:sp>
          <p:nvSpPr>
            <p:cNvPr id="24" name="object 24"/>
            <p:cNvSpPr/>
            <p:nvPr/>
          </p:nvSpPr>
          <p:spPr>
            <a:xfrm>
              <a:off x="12085816" y="822224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25" name="object 25"/>
            <p:cNvSpPr/>
            <p:nvPr/>
          </p:nvSpPr>
          <p:spPr>
            <a:xfrm>
              <a:off x="12569249" y="866588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sp>
          <p:nvSpPr>
            <p:cNvPr id="27" name="object 27"/>
            <p:cNvSpPr/>
            <p:nvPr/>
          </p:nvSpPr>
          <p:spPr>
            <a:xfrm>
              <a:off x="14339596" y="3815055"/>
              <a:ext cx="3948403" cy="5529326"/>
            </a:xfrm>
            <a:prstGeom prst="rect">
              <a:avLst/>
            </a:prstGeom>
            <a:blipFill>
              <a:blip r:embed="rId5" cstate="print"/>
              <a:stretch>
                <a:fillRect/>
              </a:stretch>
            </a:blipFill>
          </p:spPr>
          <p:txBody>
            <a:bodyPr wrap="square" lIns="0" tIns="0" rIns="0" bIns="0" rtlCol="0"/>
            <a:lstStyle/>
            <a:p>
              <a:endParaRPr/>
            </a:p>
          </p:txBody>
        </p:sp>
      </p:grpSp>
      <p:sp>
        <p:nvSpPr>
          <p:cNvPr id="28" name="object 28"/>
          <p:cNvSpPr txBox="1"/>
          <p:nvPr/>
        </p:nvSpPr>
        <p:spPr>
          <a:xfrm>
            <a:off x="708822" y="1059653"/>
            <a:ext cx="7334884" cy="534185"/>
          </a:xfrm>
          <a:prstGeom prst="rect">
            <a:avLst/>
          </a:prstGeom>
        </p:spPr>
        <p:txBody>
          <a:bodyPr vert="horz" wrap="square" lIns="0" tIns="12700" rIns="0" bIns="0" rtlCol="0">
            <a:spAutoFit/>
          </a:bodyPr>
          <a:lstStyle/>
          <a:p>
            <a:pPr marL="12700" marR="143510">
              <a:lnSpc>
                <a:spcPct val="131900"/>
              </a:lnSpc>
              <a:spcBef>
                <a:spcPts val="100"/>
              </a:spcBef>
              <a:buFont typeface="Verdana"/>
              <a:buChar char="•"/>
              <a:tabLst>
                <a:tab pos="186055" algn="l"/>
              </a:tabLst>
            </a:pPr>
            <a:r>
              <a:rPr lang="en-PH" sz="2800" b="1" dirty="0"/>
              <a:t> INTERACTIVE SYSTEM</a:t>
            </a:r>
            <a:endParaRPr sz="2800" dirty="0"/>
          </a:p>
        </p:txBody>
      </p:sp>
      <p:sp>
        <p:nvSpPr>
          <p:cNvPr id="29" name="object 29"/>
          <p:cNvSpPr txBox="1">
            <a:spLocks noGrp="1"/>
          </p:cNvSpPr>
          <p:nvPr>
            <p:ph type="title"/>
          </p:nvPr>
        </p:nvSpPr>
        <p:spPr>
          <a:xfrm>
            <a:off x="708822" y="343841"/>
            <a:ext cx="8230988" cy="568104"/>
          </a:xfrm>
          <a:prstGeom prst="rect">
            <a:avLst/>
          </a:prstGeom>
        </p:spPr>
        <p:txBody>
          <a:bodyPr vert="horz" wrap="square" lIns="0" tIns="13970" rIns="0" bIns="0" rtlCol="0">
            <a:spAutoFit/>
          </a:bodyPr>
          <a:lstStyle/>
          <a:p>
            <a:pPr marL="12700">
              <a:lnSpc>
                <a:spcPct val="100000"/>
              </a:lnSpc>
              <a:spcBef>
                <a:spcPts val="110"/>
              </a:spcBef>
            </a:pPr>
            <a:r>
              <a:rPr lang="en-PH" sz="3600" dirty="0">
                <a:latin typeface="Verdana" panose="020B0604030504040204" pitchFamily="34" charset="0"/>
                <a:ea typeface="Verdana" panose="020B0604030504040204" pitchFamily="34" charset="0"/>
              </a:rPr>
              <a:t>HUMAN-COMPUTER INTERACTION</a:t>
            </a:r>
            <a:endParaRPr sz="3600" dirty="0">
              <a:latin typeface="Verdana" panose="020B0604030504040204" pitchFamily="34" charset="0"/>
              <a:ea typeface="Verdana" panose="020B0604030504040204" pitchFamily="34" charset="0"/>
            </a:endParaRPr>
          </a:p>
        </p:txBody>
      </p:sp>
      <p:sp>
        <p:nvSpPr>
          <p:cNvPr id="30" name="object 30"/>
          <p:cNvSpPr/>
          <p:nvPr/>
        </p:nvSpPr>
        <p:spPr>
          <a:xfrm>
            <a:off x="222030" y="9634697"/>
            <a:ext cx="724549" cy="401845"/>
          </a:xfrm>
          <a:prstGeom prst="rect">
            <a:avLst/>
          </a:prstGeom>
          <a:blipFill>
            <a:blip r:embed="rId6" cstate="print"/>
            <a:stretch>
              <a:fillRect/>
            </a:stretch>
          </a:blipFill>
        </p:spPr>
        <p:txBody>
          <a:bodyPr wrap="square" lIns="0" tIns="0" rIns="0" bIns="0" rtlCol="0"/>
          <a:lstStyle/>
          <a:p>
            <a:endParaRPr/>
          </a:p>
        </p:txBody>
      </p:sp>
      <p:pic>
        <p:nvPicPr>
          <p:cNvPr id="31" name="Picture 30">
            <a:extLst>
              <a:ext uri="{FF2B5EF4-FFF2-40B4-BE49-F238E27FC236}">
                <a16:creationId xmlns:a16="http://schemas.microsoft.com/office/drawing/2014/main" id="{068A50BA-B1AC-4A4B-AE14-673DA41EB8D4}"/>
              </a:ext>
            </a:extLst>
          </p:cNvPr>
          <p:cNvPicPr/>
          <p:nvPr/>
        </p:nvPicPr>
        <p:blipFill rotWithShape="1">
          <a:blip r:embed="rId7"/>
          <a:srcRect l="11256" t="31608" r="12273" b="340"/>
          <a:stretch/>
        </p:blipFill>
        <p:spPr bwMode="auto">
          <a:xfrm>
            <a:off x="9271004" y="161151"/>
            <a:ext cx="6963497" cy="5238158"/>
          </a:xfrm>
          <a:prstGeom prst="rect">
            <a:avLst/>
          </a:prstGeom>
          <a:ln>
            <a:noFill/>
          </a:ln>
          <a:extLst>
            <a:ext uri="{53640926-AAD7-44D8-BBD7-CCE9431645EC}">
              <a14:shadowObscured xmlns:a14="http://schemas.microsoft.com/office/drawing/2010/main"/>
            </a:ext>
          </a:extLst>
        </p:spPr>
      </p:pic>
      <p:sp>
        <p:nvSpPr>
          <p:cNvPr id="34" name="TextBox 33">
            <a:extLst>
              <a:ext uri="{FF2B5EF4-FFF2-40B4-BE49-F238E27FC236}">
                <a16:creationId xmlns:a16="http://schemas.microsoft.com/office/drawing/2014/main" id="{B53DA8BF-D1FD-4BB5-925D-8207405FD122}"/>
              </a:ext>
            </a:extLst>
          </p:cNvPr>
          <p:cNvSpPr txBox="1"/>
          <p:nvPr/>
        </p:nvSpPr>
        <p:spPr>
          <a:xfrm>
            <a:off x="516655" y="1741546"/>
            <a:ext cx="8502251" cy="5632311"/>
          </a:xfrm>
          <a:prstGeom prst="rect">
            <a:avLst/>
          </a:prstGeom>
          <a:noFill/>
        </p:spPr>
        <p:txBody>
          <a:bodyPr wrap="square" rtlCol="0">
            <a:spAutoFit/>
          </a:bodyPr>
          <a:lstStyle/>
          <a:p>
            <a:pPr lvl="0"/>
            <a:r>
              <a:rPr lang="en-US" sz="2400" dirty="0">
                <a:latin typeface="Verdana" panose="020B0604030504040204" pitchFamily="34" charset="0"/>
                <a:ea typeface="Verdana" panose="020B0604030504040204" pitchFamily="34" charset="0"/>
              </a:rPr>
              <a:t>Interactive system refers to any technological system which requires interaction with users. Interactive systems are computer systems characterized by significant amounts of interaction between humans and the computer.</a:t>
            </a:r>
          </a:p>
          <a:p>
            <a:pPr lvl="0"/>
            <a:endParaRPr lang="en-US" sz="2400" dirty="0">
              <a:latin typeface="Verdana" panose="020B0604030504040204" pitchFamily="34" charset="0"/>
              <a:ea typeface="Verdana" panose="020B0604030504040204" pitchFamily="34" charset="0"/>
            </a:endParaRPr>
          </a:p>
          <a:p>
            <a:r>
              <a:rPr lang="en-PH" sz="2400" i="1" dirty="0">
                <a:latin typeface="Verdana" panose="020B0604030504040204" pitchFamily="34" charset="0"/>
                <a:ea typeface="Verdana" panose="020B0604030504040204" pitchFamily="34" charset="0"/>
              </a:rPr>
              <a:t>Why HCI is a worthwhile field of study:</a:t>
            </a:r>
          </a:p>
          <a:p>
            <a:endParaRPr lang="en-PH" sz="2400" dirty="0">
              <a:latin typeface="Verdana" panose="020B0604030504040204" pitchFamily="34" charset="0"/>
              <a:ea typeface="Verdana" panose="020B0604030504040204" pitchFamily="34" charset="0"/>
            </a:endParaRPr>
          </a:p>
          <a:p>
            <a:pPr marL="342900" lvl="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It provides a context in which to consider user-centered system design method.</a:t>
            </a:r>
            <a:endParaRPr lang="en-PH" sz="2400" dirty="0">
              <a:latin typeface="Verdana" panose="020B0604030504040204" pitchFamily="34" charset="0"/>
              <a:ea typeface="Verdana" panose="020B0604030504040204" pitchFamily="34" charset="0"/>
            </a:endParaRPr>
          </a:p>
          <a:p>
            <a:pPr marL="342900" lvl="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HCI provides a basis upon which we can evaluate design methods for their efficiency and effectiveness.</a:t>
            </a:r>
            <a:endParaRPr lang="en-PH" sz="2400" dirty="0">
              <a:latin typeface="Verdana" panose="020B0604030504040204" pitchFamily="34" charset="0"/>
              <a:ea typeface="Verdana" panose="020B0604030504040204" pitchFamily="34" charset="0"/>
            </a:endParaRPr>
          </a:p>
          <a:p>
            <a:pPr marL="34290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HCI provides a real-world environment in which to develop new theories of user psychology. </a:t>
            </a:r>
          </a:p>
        </p:txBody>
      </p:sp>
    </p:spTree>
    <p:extLst>
      <p:ext uri="{BB962C8B-B14F-4D97-AF65-F5344CB8AC3E}">
        <p14:creationId xmlns:p14="http://schemas.microsoft.com/office/powerpoint/2010/main" val="37953295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940372" y="0"/>
            <a:ext cx="9144000" cy="10287000"/>
            <a:chOff x="9330772" y="15"/>
            <a:chExt cx="9144000" cy="10287000"/>
          </a:xfrm>
        </p:grpSpPr>
        <p:sp>
          <p:nvSpPr>
            <p:cNvPr id="3" name="object 3"/>
            <p:cNvSpPr/>
            <p:nvPr/>
          </p:nvSpPr>
          <p:spPr>
            <a:xfrm>
              <a:off x="9330772" y="15"/>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4" name="object 4"/>
            <p:cNvSpPr/>
            <p:nvPr/>
          </p:nvSpPr>
          <p:spPr>
            <a:xfrm>
              <a:off x="9358731" y="6634431"/>
              <a:ext cx="3023870" cy="3512820"/>
            </a:xfrm>
            <a:custGeom>
              <a:avLst/>
              <a:gdLst/>
              <a:ahLst/>
              <a:cxnLst/>
              <a:rect l="l" t="t" r="r" b="b"/>
              <a:pathLst>
                <a:path w="3023870" h="3512820">
                  <a:moveTo>
                    <a:pt x="2967797" y="3512582"/>
                  </a:moveTo>
                  <a:lnTo>
                    <a:pt x="1197761" y="3512582"/>
                  </a:lnTo>
                  <a:lnTo>
                    <a:pt x="1130588" y="3368909"/>
                  </a:lnTo>
                  <a:lnTo>
                    <a:pt x="1121054" y="3257036"/>
                  </a:lnTo>
                  <a:lnTo>
                    <a:pt x="1180728" y="3119378"/>
                  </a:lnTo>
                  <a:lnTo>
                    <a:pt x="1321183" y="2898351"/>
                  </a:lnTo>
                  <a:lnTo>
                    <a:pt x="1352014" y="2850128"/>
                  </a:lnTo>
                  <a:lnTo>
                    <a:pt x="1379401" y="2804864"/>
                  </a:lnTo>
                  <a:lnTo>
                    <a:pt x="1403453" y="2762442"/>
                  </a:lnTo>
                  <a:lnTo>
                    <a:pt x="1424281" y="2722750"/>
                  </a:lnTo>
                  <a:lnTo>
                    <a:pt x="1441993" y="2685673"/>
                  </a:lnTo>
                  <a:lnTo>
                    <a:pt x="1468510" y="2618906"/>
                  </a:lnTo>
                  <a:lnTo>
                    <a:pt x="1483883" y="2561226"/>
                  </a:lnTo>
                  <a:lnTo>
                    <a:pt x="1488987" y="2511720"/>
                  </a:lnTo>
                  <a:lnTo>
                    <a:pt x="1487963" y="2489746"/>
                  </a:lnTo>
                  <a:lnTo>
                    <a:pt x="1479312" y="2450784"/>
                  </a:lnTo>
                  <a:lnTo>
                    <a:pt x="1451469" y="2403093"/>
                  </a:lnTo>
                  <a:lnTo>
                    <a:pt x="1408421" y="2365562"/>
                  </a:lnTo>
                  <a:lnTo>
                    <a:pt x="1372736" y="2344660"/>
                  </a:lnTo>
                  <a:lnTo>
                    <a:pt x="1332487" y="2325987"/>
                  </a:lnTo>
                  <a:lnTo>
                    <a:pt x="1288550" y="2308628"/>
                  </a:lnTo>
                  <a:lnTo>
                    <a:pt x="1217650" y="2283054"/>
                  </a:lnTo>
                  <a:lnTo>
                    <a:pt x="1193124" y="2274196"/>
                  </a:lnTo>
                  <a:lnTo>
                    <a:pt x="1143389" y="2255292"/>
                  </a:lnTo>
                  <a:lnTo>
                    <a:pt x="1093476" y="2234046"/>
                  </a:lnTo>
                  <a:lnTo>
                    <a:pt x="1044263" y="2209540"/>
                  </a:lnTo>
                  <a:lnTo>
                    <a:pt x="996627" y="2180862"/>
                  </a:lnTo>
                  <a:lnTo>
                    <a:pt x="951444" y="2147097"/>
                  </a:lnTo>
                  <a:lnTo>
                    <a:pt x="909593" y="2107329"/>
                  </a:lnTo>
                  <a:lnTo>
                    <a:pt x="871951" y="2060645"/>
                  </a:lnTo>
                  <a:lnTo>
                    <a:pt x="839395" y="2006131"/>
                  </a:lnTo>
                  <a:lnTo>
                    <a:pt x="812803" y="1942870"/>
                  </a:lnTo>
                  <a:lnTo>
                    <a:pt x="796438" y="1889693"/>
                  </a:lnTo>
                  <a:lnTo>
                    <a:pt x="783614" y="1836599"/>
                  </a:lnTo>
                  <a:lnTo>
                    <a:pt x="773979" y="1783717"/>
                  </a:lnTo>
                  <a:lnTo>
                    <a:pt x="767185" y="1731176"/>
                  </a:lnTo>
                  <a:lnTo>
                    <a:pt x="762879" y="1679103"/>
                  </a:lnTo>
                  <a:lnTo>
                    <a:pt x="760712" y="1627627"/>
                  </a:lnTo>
                  <a:lnTo>
                    <a:pt x="760333" y="1576876"/>
                  </a:lnTo>
                  <a:lnTo>
                    <a:pt x="761391" y="1526977"/>
                  </a:lnTo>
                  <a:lnTo>
                    <a:pt x="763537" y="1478060"/>
                  </a:lnTo>
                  <a:lnTo>
                    <a:pt x="766419" y="1430252"/>
                  </a:lnTo>
                  <a:lnTo>
                    <a:pt x="769686" y="1383681"/>
                  </a:lnTo>
                  <a:lnTo>
                    <a:pt x="772989" y="1338475"/>
                  </a:lnTo>
                  <a:lnTo>
                    <a:pt x="775977" y="1294764"/>
                  </a:lnTo>
                  <a:lnTo>
                    <a:pt x="778299" y="1252674"/>
                  </a:lnTo>
                  <a:lnTo>
                    <a:pt x="779605" y="1212334"/>
                  </a:lnTo>
                  <a:lnTo>
                    <a:pt x="779543" y="1173871"/>
                  </a:lnTo>
                  <a:lnTo>
                    <a:pt x="773918" y="1103094"/>
                  </a:lnTo>
                  <a:lnTo>
                    <a:pt x="758619" y="1041366"/>
                  </a:lnTo>
                  <a:lnTo>
                    <a:pt x="730842" y="989714"/>
                  </a:lnTo>
                  <a:lnTo>
                    <a:pt x="687782" y="949161"/>
                  </a:lnTo>
                  <a:lnTo>
                    <a:pt x="615012" y="912214"/>
                  </a:lnTo>
                  <a:lnTo>
                    <a:pt x="570444" y="890371"/>
                  </a:lnTo>
                  <a:lnTo>
                    <a:pt x="526139" y="867852"/>
                  </a:lnTo>
                  <a:lnTo>
                    <a:pt x="482299" y="844674"/>
                  </a:lnTo>
                  <a:lnTo>
                    <a:pt x="439121" y="820851"/>
                  </a:lnTo>
                  <a:lnTo>
                    <a:pt x="396807" y="796397"/>
                  </a:lnTo>
                  <a:lnTo>
                    <a:pt x="355555" y="771328"/>
                  </a:lnTo>
                  <a:lnTo>
                    <a:pt x="315565" y="745658"/>
                  </a:lnTo>
                  <a:lnTo>
                    <a:pt x="277036" y="719403"/>
                  </a:lnTo>
                  <a:lnTo>
                    <a:pt x="240169" y="692577"/>
                  </a:lnTo>
                  <a:lnTo>
                    <a:pt x="205163" y="665195"/>
                  </a:lnTo>
                  <a:lnTo>
                    <a:pt x="172217" y="637272"/>
                  </a:lnTo>
                  <a:lnTo>
                    <a:pt x="141531" y="608823"/>
                  </a:lnTo>
                  <a:lnTo>
                    <a:pt x="113305" y="579863"/>
                  </a:lnTo>
                  <a:lnTo>
                    <a:pt x="87739" y="550407"/>
                  </a:lnTo>
                  <a:lnTo>
                    <a:pt x="45382" y="490065"/>
                  </a:lnTo>
                  <a:lnTo>
                    <a:pt x="16057" y="427916"/>
                  </a:lnTo>
                  <a:lnTo>
                    <a:pt x="1362" y="364080"/>
                  </a:lnTo>
                  <a:lnTo>
                    <a:pt x="0" y="331566"/>
                  </a:lnTo>
                  <a:lnTo>
                    <a:pt x="2893" y="298675"/>
                  </a:lnTo>
                  <a:lnTo>
                    <a:pt x="22247" y="231822"/>
                  </a:lnTo>
                  <a:lnTo>
                    <a:pt x="61021" y="163637"/>
                  </a:lnTo>
                  <a:lnTo>
                    <a:pt x="88189" y="129084"/>
                  </a:lnTo>
                  <a:lnTo>
                    <a:pt x="127482" y="91640"/>
                  </a:lnTo>
                  <a:lnTo>
                    <a:pt x="175617" y="59866"/>
                  </a:lnTo>
                  <a:lnTo>
                    <a:pt x="231510" y="34288"/>
                  </a:lnTo>
                  <a:lnTo>
                    <a:pt x="294077" y="15434"/>
                  </a:lnTo>
                  <a:lnTo>
                    <a:pt x="362234" y="3829"/>
                  </a:lnTo>
                  <a:lnTo>
                    <a:pt x="434896" y="0"/>
                  </a:lnTo>
                  <a:lnTo>
                    <a:pt x="472579" y="1165"/>
                  </a:lnTo>
                  <a:lnTo>
                    <a:pt x="510981" y="4473"/>
                  </a:lnTo>
                  <a:lnTo>
                    <a:pt x="549968" y="9987"/>
                  </a:lnTo>
                  <a:lnTo>
                    <a:pt x="589404" y="17775"/>
                  </a:lnTo>
                  <a:lnTo>
                    <a:pt x="629154" y="27901"/>
                  </a:lnTo>
                  <a:lnTo>
                    <a:pt x="669081" y="40432"/>
                  </a:lnTo>
                  <a:lnTo>
                    <a:pt x="709051" y="55433"/>
                  </a:lnTo>
                  <a:lnTo>
                    <a:pt x="748928" y="72971"/>
                  </a:lnTo>
                  <a:lnTo>
                    <a:pt x="788576" y="93111"/>
                  </a:lnTo>
                  <a:lnTo>
                    <a:pt x="827861" y="115918"/>
                  </a:lnTo>
                  <a:lnTo>
                    <a:pt x="866646" y="141460"/>
                  </a:lnTo>
                  <a:lnTo>
                    <a:pt x="904795" y="169801"/>
                  </a:lnTo>
                  <a:lnTo>
                    <a:pt x="942175" y="201007"/>
                  </a:lnTo>
                  <a:lnTo>
                    <a:pt x="978648" y="235144"/>
                  </a:lnTo>
                  <a:lnTo>
                    <a:pt x="1014080" y="272278"/>
                  </a:lnTo>
                  <a:lnTo>
                    <a:pt x="1048335" y="312475"/>
                  </a:lnTo>
                  <a:lnTo>
                    <a:pt x="1081277" y="355801"/>
                  </a:lnTo>
                  <a:lnTo>
                    <a:pt x="1112772" y="402321"/>
                  </a:lnTo>
                  <a:lnTo>
                    <a:pt x="1142683" y="452101"/>
                  </a:lnTo>
                  <a:lnTo>
                    <a:pt x="1170875" y="505207"/>
                  </a:lnTo>
                  <a:lnTo>
                    <a:pt x="1197212" y="561704"/>
                  </a:lnTo>
                  <a:lnTo>
                    <a:pt x="1221559" y="621660"/>
                  </a:lnTo>
                  <a:lnTo>
                    <a:pt x="1234513" y="652404"/>
                  </a:lnTo>
                  <a:lnTo>
                    <a:pt x="1265430" y="706677"/>
                  </a:lnTo>
                  <a:lnTo>
                    <a:pt x="1302702" y="752326"/>
                  </a:lnTo>
                  <a:lnTo>
                    <a:pt x="1345939" y="790544"/>
                  </a:lnTo>
                  <a:lnTo>
                    <a:pt x="1394752" y="822525"/>
                  </a:lnTo>
                  <a:lnTo>
                    <a:pt x="1448750" y="849465"/>
                  </a:lnTo>
                  <a:lnTo>
                    <a:pt x="1507545" y="872558"/>
                  </a:lnTo>
                  <a:lnTo>
                    <a:pt x="1570746" y="892997"/>
                  </a:lnTo>
                  <a:lnTo>
                    <a:pt x="1637964" y="911976"/>
                  </a:lnTo>
                  <a:lnTo>
                    <a:pt x="1745471" y="940323"/>
                  </a:lnTo>
                  <a:lnTo>
                    <a:pt x="1782893" y="950336"/>
                  </a:lnTo>
                  <a:lnTo>
                    <a:pt x="1821026" y="960879"/>
                  </a:lnTo>
                  <a:lnTo>
                    <a:pt x="1859824" y="972103"/>
                  </a:lnTo>
                  <a:lnTo>
                    <a:pt x="1899235" y="984157"/>
                  </a:lnTo>
                  <a:lnTo>
                    <a:pt x="1939213" y="997189"/>
                  </a:lnTo>
                  <a:lnTo>
                    <a:pt x="1979707" y="1011350"/>
                  </a:lnTo>
                  <a:lnTo>
                    <a:pt x="2020670" y="1026787"/>
                  </a:lnTo>
                  <a:lnTo>
                    <a:pt x="2062053" y="1043652"/>
                  </a:lnTo>
                  <a:lnTo>
                    <a:pt x="2103807" y="1062092"/>
                  </a:lnTo>
                  <a:lnTo>
                    <a:pt x="2145883" y="1082257"/>
                  </a:lnTo>
                  <a:lnTo>
                    <a:pt x="2188233" y="1104297"/>
                  </a:lnTo>
                  <a:lnTo>
                    <a:pt x="2230808" y="1128361"/>
                  </a:lnTo>
                  <a:lnTo>
                    <a:pt x="2273559" y="1154597"/>
                  </a:lnTo>
                  <a:lnTo>
                    <a:pt x="2316437" y="1183156"/>
                  </a:lnTo>
                  <a:lnTo>
                    <a:pt x="2359395" y="1214186"/>
                  </a:lnTo>
                  <a:lnTo>
                    <a:pt x="2402382" y="1247838"/>
                  </a:lnTo>
                  <a:lnTo>
                    <a:pt x="2445351" y="1284259"/>
                  </a:lnTo>
                  <a:lnTo>
                    <a:pt x="2488252" y="1323600"/>
                  </a:lnTo>
                  <a:lnTo>
                    <a:pt x="2531037" y="1366010"/>
                  </a:lnTo>
                  <a:lnTo>
                    <a:pt x="2573658" y="1411638"/>
                  </a:lnTo>
                  <a:lnTo>
                    <a:pt x="2616065" y="1460632"/>
                  </a:lnTo>
                  <a:lnTo>
                    <a:pt x="2640737" y="1492870"/>
                  </a:lnTo>
                  <a:lnTo>
                    <a:pt x="2667520" y="1533060"/>
                  </a:lnTo>
                  <a:lnTo>
                    <a:pt x="2695973" y="1580880"/>
                  </a:lnTo>
                  <a:lnTo>
                    <a:pt x="2725656" y="1636011"/>
                  </a:lnTo>
                  <a:lnTo>
                    <a:pt x="2756128" y="1698130"/>
                  </a:lnTo>
                  <a:lnTo>
                    <a:pt x="2786948" y="1766918"/>
                  </a:lnTo>
                  <a:lnTo>
                    <a:pt x="2802351" y="1803713"/>
                  </a:lnTo>
                  <a:lnTo>
                    <a:pt x="2817675" y="1842054"/>
                  </a:lnTo>
                  <a:lnTo>
                    <a:pt x="2832867" y="1881901"/>
                  </a:lnTo>
                  <a:lnTo>
                    <a:pt x="2847870" y="1923216"/>
                  </a:lnTo>
                  <a:lnTo>
                    <a:pt x="2862629" y="1965956"/>
                  </a:lnTo>
                  <a:lnTo>
                    <a:pt x="2877090" y="2010083"/>
                  </a:lnTo>
                  <a:lnTo>
                    <a:pt x="2891197" y="2055556"/>
                  </a:lnTo>
                  <a:lnTo>
                    <a:pt x="2904896" y="2102336"/>
                  </a:lnTo>
                  <a:lnTo>
                    <a:pt x="2918130" y="2150381"/>
                  </a:lnTo>
                  <a:lnTo>
                    <a:pt x="2930846" y="2199652"/>
                  </a:lnTo>
                  <a:lnTo>
                    <a:pt x="2942988" y="2250109"/>
                  </a:lnTo>
                  <a:lnTo>
                    <a:pt x="2954500" y="2301711"/>
                  </a:lnTo>
                  <a:lnTo>
                    <a:pt x="2965329" y="2354419"/>
                  </a:lnTo>
                  <a:lnTo>
                    <a:pt x="2975418" y="2408193"/>
                  </a:lnTo>
                  <a:lnTo>
                    <a:pt x="2984712" y="2462992"/>
                  </a:lnTo>
                  <a:lnTo>
                    <a:pt x="2993157" y="2518776"/>
                  </a:lnTo>
                  <a:lnTo>
                    <a:pt x="3000698" y="2575505"/>
                  </a:lnTo>
                  <a:lnTo>
                    <a:pt x="3007279" y="2633139"/>
                  </a:lnTo>
                  <a:lnTo>
                    <a:pt x="3012845" y="2691638"/>
                  </a:lnTo>
                  <a:lnTo>
                    <a:pt x="3017341" y="2750962"/>
                  </a:lnTo>
                  <a:lnTo>
                    <a:pt x="3020713" y="2811071"/>
                  </a:lnTo>
                  <a:lnTo>
                    <a:pt x="3022904" y="2871924"/>
                  </a:lnTo>
                  <a:lnTo>
                    <a:pt x="3023860" y="2933481"/>
                  </a:lnTo>
                  <a:lnTo>
                    <a:pt x="3023527" y="2995703"/>
                  </a:lnTo>
                  <a:lnTo>
                    <a:pt x="3021847" y="3058549"/>
                  </a:lnTo>
                  <a:lnTo>
                    <a:pt x="3018768" y="3121980"/>
                  </a:lnTo>
                  <a:lnTo>
                    <a:pt x="3014233" y="3185954"/>
                  </a:lnTo>
                  <a:lnTo>
                    <a:pt x="3008187" y="3250432"/>
                  </a:lnTo>
                  <a:lnTo>
                    <a:pt x="3000576" y="3315374"/>
                  </a:lnTo>
                  <a:lnTo>
                    <a:pt x="2991344" y="3380740"/>
                  </a:lnTo>
                  <a:lnTo>
                    <a:pt x="2980436" y="3446489"/>
                  </a:lnTo>
                  <a:lnTo>
                    <a:pt x="2967797" y="3512582"/>
                  </a:lnTo>
                  <a:close/>
                </a:path>
              </a:pathLst>
            </a:custGeom>
            <a:solidFill>
              <a:srgbClr val="297C4F"/>
            </a:solidFill>
          </p:spPr>
          <p:txBody>
            <a:bodyPr wrap="square" lIns="0" tIns="0" rIns="0" bIns="0" rtlCol="0"/>
            <a:lstStyle/>
            <a:p>
              <a:endParaRPr/>
            </a:p>
          </p:txBody>
        </p:sp>
        <p:sp>
          <p:nvSpPr>
            <p:cNvPr id="5" name="object 5"/>
            <p:cNvSpPr/>
            <p:nvPr/>
          </p:nvSpPr>
          <p:spPr>
            <a:xfrm>
              <a:off x="10627989" y="5023129"/>
              <a:ext cx="2419350" cy="4112260"/>
            </a:xfrm>
            <a:custGeom>
              <a:avLst/>
              <a:gdLst/>
              <a:ahLst/>
              <a:cxnLst/>
              <a:rect l="l" t="t" r="r" b="b"/>
              <a:pathLst>
                <a:path w="2419350" h="4112259">
                  <a:moveTo>
                    <a:pt x="2145191" y="4112081"/>
                  </a:moveTo>
                  <a:lnTo>
                    <a:pt x="594933" y="4112081"/>
                  </a:lnTo>
                  <a:lnTo>
                    <a:pt x="434422" y="3904215"/>
                  </a:lnTo>
                  <a:lnTo>
                    <a:pt x="365827" y="3758661"/>
                  </a:lnTo>
                  <a:lnTo>
                    <a:pt x="375563" y="3606779"/>
                  </a:lnTo>
                  <a:lnTo>
                    <a:pt x="450049" y="3379932"/>
                  </a:lnTo>
                  <a:lnTo>
                    <a:pt x="470028" y="3330453"/>
                  </a:lnTo>
                  <a:lnTo>
                    <a:pt x="492952" y="3284719"/>
                  </a:lnTo>
                  <a:lnTo>
                    <a:pt x="518339" y="3242317"/>
                  </a:lnTo>
                  <a:lnTo>
                    <a:pt x="545704" y="3202837"/>
                  </a:lnTo>
                  <a:lnTo>
                    <a:pt x="574562" y="3165866"/>
                  </a:lnTo>
                  <a:lnTo>
                    <a:pt x="604430" y="3130993"/>
                  </a:lnTo>
                  <a:lnTo>
                    <a:pt x="634824" y="3097807"/>
                  </a:lnTo>
                  <a:lnTo>
                    <a:pt x="665258" y="3065894"/>
                  </a:lnTo>
                  <a:lnTo>
                    <a:pt x="695249" y="3034845"/>
                  </a:lnTo>
                  <a:lnTo>
                    <a:pt x="724313" y="3004247"/>
                  </a:lnTo>
                  <a:lnTo>
                    <a:pt x="751965" y="2973688"/>
                  </a:lnTo>
                  <a:lnTo>
                    <a:pt x="777721" y="2942757"/>
                  </a:lnTo>
                  <a:lnTo>
                    <a:pt x="801098" y="2911042"/>
                  </a:lnTo>
                  <a:lnTo>
                    <a:pt x="821609" y="2878132"/>
                  </a:lnTo>
                  <a:lnTo>
                    <a:pt x="838773" y="2843614"/>
                  </a:lnTo>
                  <a:lnTo>
                    <a:pt x="852103" y="2807078"/>
                  </a:lnTo>
                  <a:lnTo>
                    <a:pt x="861117" y="2768111"/>
                  </a:lnTo>
                  <a:lnTo>
                    <a:pt x="865329" y="2726301"/>
                  </a:lnTo>
                  <a:lnTo>
                    <a:pt x="864857" y="2681878"/>
                  </a:lnTo>
                  <a:lnTo>
                    <a:pt x="860144" y="2641999"/>
                  </a:lnTo>
                  <a:lnTo>
                    <a:pt x="839594" y="2573741"/>
                  </a:lnTo>
                  <a:lnTo>
                    <a:pt x="806883" y="2517259"/>
                  </a:lnTo>
                  <a:lnTo>
                    <a:pt x="765212" y="2468285"/>
                  </a:lnTo>
                  <a:lnTo>
                    <a:pt x="717784" y="2422550"/>
                  </a:lnTo>
                  <a:lnTo>
                    <a:pt x="692911" y="2399563"/>
                  </a:lnTo>
                  <a:lnTo>
                    <a:pt x="667800" y="2375786"/>
                  </a:lnTo>
                  <a:lnTo>
                    <a:pt x="618464" y="2323726"/>
                  </a:lnTo>
                  <a:lnTo>
                    <a:pt x="572977" y="2262101"/>
                  </a:lnTo>
                  <a:lnTo>
                    <a:pt x="552677" y="2226367"/>
                  </a:lnTo>
                  <a:lnTo>
                    <a:pt x="534541" y="2186642"/>
                  </a:lnTo>
                  <a:lnTo>
                    <a:pt x="518969" y="2142392"/>
                  </a:lnTo>
                  <a:lnTo>
                    <a:pt x="506360" y="2093082"/>
                  </a:lnTo>
                  <a:lnTo>
                    <a:pt x="497115" y="2038181"/>
                  </a:lnTo>
                  <a:lnTo>
                    <a:pt x="492158" y="1979472"/>
                  </a:lnTo>
                  <a:lnTo>
                    <a:pt x="492014" y="1921498"/>
                  </a:lnTo>
                  <a:lnTo>
                    <a:pt x="496040" y="1864400"/>
                  </a:lnTo>
                  <a:lnTo>
                    <a:pt x="503597" y="1808320"/>
                  </a:lnTo>
                  <a:lnTo>
                    <a:pt x="514043" y="1753400"/>
                  </a:lnTo>
                  <a:lnTo>
                    <a:pt x="526738" y="1699781"/>
                  </a:lnTo>
                  <a:lnTo>
                    <a:pt x="541039" y="1647606"/>
                  </a:lnTo>
                  <a:lnTo>
                    <a:pt x="556307" y="1597016"/>
                  </a:lnTo>
                  <a:lnTo>
                    <a:pt x="571900" y="1548154"/>
                  </a:lnTo>
                  <a:lnTo>
                    <a:pt x="587177" y="1501160"/>
                  </a:lnTo>
                  <a:lnTo>
                    <a:pt x="601498" y="1456177"/>
                  </a:lnTo>
                  <a:lnTo>
                    <a:pt x="614221" y="1413346"/>
                  </a:lnTo>
                  <a:lnTo>
                    <a:pt x="624705" y="1372810"/>
                  </a:lnTo>
                  <a:lnTo>
                    <a:pt x="632310" y="1334710"/>
                  </a:lnTo>
                  <a:lnTo>
                    <a:pt x="636394" y="1299187"/>
                  </a:lnTo>
                  <a:lnTo>
                    <a:pt x="636317" y="1266385"/>
                  </a:lnTo>
                  <a:lnTo>
                    <a:pt x="621376" y="1200040"/>
                  </a:lnTo>
                  <a:lnTo>
                    <a:pt x="589090" y="1138064"/>
                  </a:lnTo>
                  <a:lnTo>
                    <a:pt x="542603" y="1078783"/>
                  </a:lnTo>
                  <a:lnTo>
                    <a:pt x="515016" y="1049630"/>
                  </a:lnTo>
                  <a:lnTo>
                    <a:pt x="485056" y="1020522"/>
                  </a:lnTo>
                  <a:lnTo>
                    <a:pt x="453117" y="991251"/>
                  </a:lnTo>
                  <a:lnTo>
                    <a:pt x="419591" y="961608"/>
                  </a:lnTo>
                  <a:lnTo>
                    <a:pt x="349350" y="900366"/>
                  </a:lnTo>
                  <a:lnTo>
                    <a:pt x="313420" y="868349"/>
                  </a:lnTo>
                  <a:lnTo>
                    <a:pt x="277474" y="835123"/>
                  </a:lnTo>
                  <a:lnTo>
                    <a:pt x="241905" y="800478"/>
                  </a:lnTo>
                  <a:lnTo>
                    <a:pt x="207106" y="764205"/>
                  </a:lnTo>
                  <a:lnTo>
                    <a:pt x="173469" y="726094"/>
                  </a:lnTo>
                  <a:lnTo>
                    <a:pt x="141387" y="685937"/>
                  </a:lnTo>
                  <a:lnTo>
                    <a:pt x="111252" y="643524"/>
                  </a:lnTo>
                  <a:lnTo>
                    <a:pt x="83459" y="598646"/>
                  </a:lnTo>
                  <a:lnTo>
                    <a:pt x="58398" y="551093"/>
                  </a:lnTo>
                  <a:lnTo>
                    <a:pt x="36464" y="500657"/>
                  </a:lnTo>
                  <a:lnTo>
                    <a:pt x="19213" y="450329"/>
                  </a:lnTo>
                  <a:lnTo>
                    <a:pt x="7585" y="402827"/>
                  </a:lnTo>
                  <a:lnTo>
                    <a:pt x="1281" y="358122"/>
                  </a:lnTo>
                  <a:lnTo>
                    <a:pt x="0" y="316188"/>
                  </a:lnTo>
                  <a:lnTo>
                    <a:pt x="3441" y="276998"/>
                  </a:lnTo>
                  <a:lnTo>
                    <a:pt x="23289" y="206741"/>
                  </a:lnTo>
                  <a:lnTo>
                    <a:pt x="58423" y="147134"/>
                  </a:lnTo>
                  <a:lnTo>
                    <a:pt x="106439" y="97961"/>
                  </a:lnTo>
                  <a:lnTo>
                    <a:pt x="164934" y="59006"/>
                  </a:lnTo>
                  <a:lnTo>
                    <a:pt x="231506" y="30052"/>
                  </a:lnTo>
                  <a:lnTo>
                    <a:pt x="303751" y="10882"/>
                  </a:lnTo>
                  <a:lnTo>
                    <a:pt x="379266" y="1280"/>
                  </a:lnTo>
                  <a:lnTo>
                    <a:pt x="417499" y="0"/>
                  </a:lnTo>
                  <a:lnTo>
                    <a:pt x="455648" y="1030"/>
                  </a:lnTo>
                  <a:lnTo>
                    <a:pt x="530495" y="9915"/>
                  </a:lnTo>
                  <a:lnTo>
                    <a:pt x="601403" y="27718"/>
                  </a:lnTo>
                  <a:lnTo>
                    <a:pt x="665968" y="54223"/>
                  </a:lnTo>
                  <a:lnTo>
                    <a:pt x="746863" y="105739"/>
                  </a:lnTo>
                  <a:lnTo>
                    <a:pt x="793205" y="142446"/>
                  </a:lnTo>
                  <a:lnTo>
                    <a:pt x="834609" y="180562"/>
                  </a:lnTo>
                  <a:lnTo>
                    <a:pt x="871539" y="219859"/>
                  </a:lnTo>
                  <a:lnTo>
                    <a:pt x="904455" y="260108"/>
                  </a:lnTo>
                  <a:lnTo>
                    <a:pt x="933820" y="301080"/>
                  </a:lnTo>
                  <a:lnTo>
                    <a:pt x="960096" y="342545"/>
                  </a:lnTo>
                  <a:lnTo>
                    <a:pt x="983745" y="384275"/>
                  </a:lnTo>
                  <a:lnTo>
                    <a:pt x="1005228" y="426040"/>
                  </a:lnTo>
                  <a:lnTo>
                    <a:pt x="1025008" y="467612"/>
                  </a:lnTo>
                  <a:lnTo>
                    <a:pt x="1043546" y="508760"/>
                  </a:lnTo>
                  <a:lnTo>
                    <a:pt x="1078747" y="588873"/>
                  </a:lnTo>
                  <a:lnTo>
                    <a:pt x="1096333" y="627378"/>
                  </a:lnTo>
                  <a:lnTo>
                    <a:pt x="1114525" y="664545"/>
                  </a:lnTo>
                  <a:lnTo>
                    <a:pt x="1133786" y="700143"/>
                  </a:lnTo>
                  <a:lnTo>
                    <a:pt x="1154577" y="733945"/>
                  </a:lnTo>
                  <a:lnTo>
                    <a:pt x="1177360" y="765719"/>
                  </a:lnTo>
                  <a:lnTo>
                    <a:pt x="1220804" y="811383"/>
                  </a:lnTo>
                  <a:lnTo>
                    <a:pt x="1274439" y="853012"/>
                  </a:lnTo>
                  <a:lnTo>
                    <a:pt x="1336123" y="892330"/>
                  </a:lnTo>
                  <a:lnTo>
                    <a:pt x="1369313" y="911660"/>
                  </a:lnTo>
                  <a:lnTo>
                    <a:pt x="1403712" y="931059"/>
                  </a:lnTo>
                  <a:lnTo>
                    <a:pt x="1439052" y="950740"/>
                  </a:lnTo>
                  <a:lnTo>
                    <a:pt x="1475065" y="970921"/>
                  </a:lnTo>
                  <a:lnTo>
                    <a:pt x="1511483" y="991815"/>
                  </a:lnTo>
                  <a:lnTo>
                    <a:pt x="1548038" y="1013638"/>
                  </a:lnTo>
                  <a:lnTo>
                    <a:pt x="1584463" y="1036607"/>
                  </a:lnTo>
                  <a:lnTo>
                    <a:pt x="1620489" y="1060935"/>
                  </a:lnTo>
                  <a:lnTo>
                    <a:pt x="1655849" y="1086839"/>
                  </a:lnTo>
                  <a:lnTo>
                    <a:pt x="1690275" y="1114533"/>
                  </a:lnTo>
                  <a:lnTo>
                    <a:pt x="1723498" y="1144233"/>
                  </a:lnTo>
                  <a:lnTo>
                    <a:pt x="1755252" y="1176154"/>
                  </a:lnTo>
                  <a:lnTo>
                    <a:pt x="1785268" y="1210512"/>
                  </a:lnTo>
                  <a:lnTo>
                    <a:pt x="1813279" y="1247522"/>
                  </a:lnTo>
                  <a:lnTo>
                    <a:pt x="1839016" y="1287400"/>
                  </a:lnTo>
                  <a:lnTo>
                    <a:pt x="1862212" y="1330359"/>
                  </a:lnTo>
                  <a:lnTo>
                    <a:pt x="1882599" y="1376617"/>
                  </a:lnTo>
                  <a:lnTo>
                    <a:pt x="1899909" y="1426388"/>
                  </a:lnTo>
                  <a:lnTo>
                    <a:pt x="1913874" y="1479888"/>
                  </a:lnTo>
                  <a:lnTo>
                    <a:pt x="1924226" y="1537331"/>
                  </a:lnTo>
                  <a:lnTo>
                    <a:pt x="1929670" y="1588608"/>
                  </a:lnTo>
                  <a:lnTo>
                    <a:pt x="1931626" y="1639205"/>
                  </a:lnTo>
                  <a:lnTo>
                    <a:pt x="1930546" y="1689150"/>
                  </a:lnTo>
                  <a:lnTo>
                    <a:pt x="1926883" y="1738477"/>
                  </a:lnTo>
                  <a:lnTo>
                    <a:pt x="1921091" y="1787216"/>
                  </a:lnTo>
                  <a:lnTo>
                    <a:pt x="1913621" y="1835398"/>
                  </a:lnTo>
                  <a:lnTo>
                    <a:pt x="1904927" y="1883055"/>
                  </a:lnTo>
                  <a:lnTo>
                    <a:pt x="1895461" y="1930217"/>
                  </a:lnTo>
                  <a:lnTo>
                    <a:pt x="1876026" y="2023181"/>
                  </a:lnTo>
                  <a:lnTo>
                    <a:pt x="1866962" y="2069046"/>
                  </a:lnTo>
                  <a:lnTo>
                    <a:pt x="1858938" y="2114541"/>
                  </a:lnTo>
                  <a:lnTo>
                    <a:pt x="1852406" y="2159696"/>
                  </a:lnTo>
                  <a:lnTo>
                    <a:pt x="1847820" y="2204544"/>
                  </a:lnTo>
                  <a:lnTo>
                    <a:pt x="1845631" y="2249116"/>
                  </a:lnTo>
                  <a:lnTo>
                    <a:pt x="1846293" y="2293442"/>
                  </a:lnTo>
                  <a:lnTo>
                    <a:pt x="1850259" y="2337553"/>
                  </a:lnTo>
                  <a:lnTo>
                    <a:pt x="1857981" y="2381481"/>
                  </a:lnTo>
                  <a:lnTo>
                    <a:pt x="1869912" y="2425257"/>
                  </a:lnTo>
                  <a:lnTo>
                    <a:pt x="1897450" y="2481295"/>
                  </a:lnTo>
                  <a:lnTo>
                    <a:pt x="1939692" y="2533563"/>
                  </a:lnTo>
                  <a:lnTo>
                    <a:pt x="1993286" y="2584541"/>
                  </a:lnTo>
                  <a:lnTo>
                    <a:pt x="2023293" y="2610321"/>
                  </a:lnTo>
                  <a:lnTo>
                    <a:pt x="2087635" y="2664013"/>
                  </a:lnTo>
                  <a:lnTo>
                    <a:pt x="2121133" y="2692545"/>
                  </a:lnTo>
                  <a:lnTo>
                    <a:pt x="2154956" y="2722614"/>
                  </a:lnTo>
                  <a:lnTo>
                    <a:pt x="2188686" y="2754531"/>
                  </a:lnTo>
                  <a:lnTo>
                    <a:pt x="2221905" y="2788604"/>
                  </a:lnTo>
                  <a:lnTo>
                    <a:pt x="2254194" y="2825145"/>
                  </a:lnTo>
                  <a:lnTo>
                    <a:pt x="2285133" y="2864463"/>
                  </a:lnTo>
                  <a:lnTo>
                    <a:pt x="2314304" y="2906868"/>
                  </a:lnTo>
                  <a:lnTo>
                    <a:pt x="2341289" y="2952671"/>
                  </a:lnTo>
                  <a:lnTo>
                    <a:pt x="2365669" y="3002180"/>
                  </a:lnTo>
                  <a:lnTo>
                    <a:pt x="2387024" y="3055707"/>
                  </a:lnTo>
                  <a:lnTo>
                    <a:pt x="2404937" y="3113561"/>
                  </a:lnTo>
                  <a:lnTo>
                    <a:pt x="2418988" y="3176051"/>
                  </a:lnTo>
                  <a:lnTo>
                    <a:pt x="2414288" y="3528652"/>
                  </a:lnTo>
                  <a:lnTo>
                    <a:pt x="2315939" y="3827485"/>
                  </a:lnTo>
                  <a:lnTo>
                    <a:pt x="2200665" y="4034609"/>
                  </a:lnTo>
                  <a:lnTo>
                    <a:pt x="2145191" y="4112081"/>
                  </a:lnTo>
                  <a:close/>
                </a:path>
              </a:pathLst>
            </a:custGeom>
            <a:solidFill>
              <a:srgbClr val="7DC869"/>
            </a:solidFill>
          </p:spPr>
          <p:txBody>
            <a:bodyPr wrap="square" lIns="0" tIns="0" rIns="0" bIns="0" rtlCol="0"/>
            <a:lstStyle/>
            <a:p>
              <a:endParaRPr/>
            </a:p>
          </p:txBody>
        </p:sp>
        <p:sp>
          <p:nvSpPr>
            <p:cNvPr id="6" name="object 6"/>
            <p:cNvSpPr/>
            <p:nvPr/>
          </p:nvSpPr>
          <p:spPr>
            <a:xfrm>
              <a:off x="11190320" y="6629194"/>
              <a:ext cx="1016000" cy="3655695"/>
            </a:xfrm>
            <a:custGeom>
              <a:avLst/>
              <a:gdLst/>
              <a:ahLst/>
              <a:cxnLst/>
              <a:rect l="l" t="t" r="r" b="b"/>
              <a:pathLst>
                <a:path w="1016000" h="3655695">
                  <a:moveTo>
                    <a:pt x="968424" y="3655090"/>
                  </a:moveTo>
                  <a:lnTo>
                    <a:pt x="934047" y="3655090"/>
                  </a:lnTo>
                  <a:lnTo>
                    <a:pt x="936171" y="3641267"/>
                  </a:lnTo>
                  <a:lnTo>
                    <a:pt x="940177" y="3612934"/>
                  </a:lnTo>
                  <a:lnTo>
                    <a:pt x="945579" y="3570799"/>
                  </a:lnTo>
                  <a:lnTo>
                    <a:pt x="951891" y="3515570"/>
                  </a:lnTo>
                  <a:lnTo>
                    <a:pt x="958627" y="3447955"/>
                  </a:lnTo>
                  <a:lnTo>
                    <a:pt x="962003" y="3409725"/>
                  </a:lnTo>
                  <a:lnTo>
                    <a:pt x="965302" y="3368663"/>
                  </a:lnTo>
                  <a:lnTo>
                    <a:pt x="968464" y="3324859"/>
                  </a:lnTo>
                  <a:lnTo>
                    <a:pt x="971429" y="3278402"/>
                  </a:lnTo>
                  <a:lnTo>
                    <a:pt x="974135" y="3229379"/>
                  </a:lnTo>
                  <a:lnTo>
                    <a:pt x="976522" y="3177880"/>
                  </a:lnTo>
                  <a:lnTo>
                    <a:pt x="978529" y="3123992"/>
                  </a:lnTo>
                  <a:lnTo>
                    <a:pt x="980096" y="3067805"/>
                  </a:lnTo>
                  <a:lnTo>
                    <a:pt x="981161" y="3009406"/>
                  </a:lnTo>
                  <a:lnTo>
                    <a:pt x="981664" y="2948885"/>
                  </a:lnTo>
                  <a:lnTo>
                    <a:pt x="981545" y="2886330"/>
                  </a:lnTo>
                  <a:lnTo>
                    <a:pt x="980742" y="2821829"/>
                  </a:lnTo>
                  <a:lnTo>
                    <a:pt x="979194" y="2755471"/>
                  </a:lnTo>
                  <a:lnTo>
                    <a:pt x="976842" y="2687344"/>
                  </a:lnTo>
                  <a:lnTo>
                    <a:pt x="973624" y="2617538"/>
                  </a:lnTo>
                  <a:lnTo>
                    <a:pt x="969480" y="2546140"/>
                  </a:lnTo>
                  <a:lnTo>
                    <a:pt x="964348" y="2473239"/>
                  </a:lnTo>
                  <a:lnTo>
                    <a:pt x="958168" y="2398923"/>
                  </a:lnTo>
                  <a:lnTo>
                    <a:pt x="950880" y="2323282"/>
                  </a:lnTo>
                  <a:lnTo>
                    <a:pt x="942422" y="2246403"/>
                  </a:lnTo>
                  <a:lnTo>
                    <a:pt x="932734" y="2168375"/>
                  </a:lnTo>
                  <a:lnTo>
                    <a:pt x="921756" y="2089287"/>
                  </a:lnTo>
                  <a:lnTo>
                    <a:pt x="909425" y="2009227"/>
                  </a:lnTo>
                  <a:lnTo>
                    <a:pt x="895683" y="1928284"/>
                  </a:lnTo>
                  <a:lnTo>
                    <a:pt x="886957" y="1881323"/>
                  </a:lnTo>
                  <a:lnTo>
                    <a:pt x="877426" y="1834034"/>
                  </a:lnTo>
                  <a:lnTo>
                    <a:pt x="867099" y="1786438"/>
                  </a:lnTo>
                  <a:lnTo>
                    <a:pt x="855983" y="1738560"/>
                  </a:lnTo>
                  <a:lnTo>
                    <a:pt x="844085" y="1690421"/>
                  </a:lnTo>
                  <a:lnTo>
                    <a:pt x="831414" y="1642044"/>
                  </a:lnTo>
                  <a:lnTo>
                    <a:pt x="817976" y="1593452"/>
                  </a:lnTo>
                  <a:lnTo>
                    <a:pt x="803780" y="1544667"/>
                  </a:lnTo>
                  <a:lnTo>
                    <a:pt x="788834" y="1495712"/>
                  </a:lnTo>
                  <a:lnTo>
                    <a:pt x="773145" y="1446610"/>
                  </a:lnTo>
                  <a:lnTo>
                    <a:pt x="756720" y="1397383"/>
                  </a:lnTo>
                  <a:lnTo>
                    <a:pt x="739568" y="1348055"/>
                  </a:lnTo>
                  <a:lnTo>
                    <a:pt x="721697" y="1298646"/>
                  </a:lnTo>
                  <a:lnTo>
                    <a:pt x="703113" y="1249181"/>
                  </a:lnTo>
                  <a:lnTo>
                    <a:pt x="683824" y="1199682"/>
                  </a:lnTo>
                  <a:lnTo>
                    <a:pt x="663839" y="1150171"/>
                  </a:lnTo>
                  <a:lnTo>
                    <a:pt x="643165" y="1100672"/>
                  </a:lnTo>
                  <a:lnTo>
                    <a:pt x="621810" y="1051206"/>
                  </a:lnTo>
                  <a:lnTo>
                    <a:pt x="599781" y="1001797"/>
                  </a:lnTo>
                  <a:lnTo>
                    <a:pt x="577085" y="952467"/>
                  </a:lnTo>
                  <a:lnTo>
                    <a:pt x="553732" y="903238"/>
                  </a:lnTo>
                  <a:lnTo>
                    <a:pt x="529728" y="854134"/>
                  </a:lnTo>
                  <a:lnTo>
                    <a:pt x="505663" y="806309"/>
                  </a:lnTo>
                  <a:lnTo>
                    <a:pt x="481025" y="758697"/>
                  </a:lnTo>
                  <a:lnTo>
                    <a:pt x="455845" y="711346"/>
                  </a:lnTo>
                  <a:lnTo>
                    <a:pt x="430153" y="664302"/>
                  </a:lnTo>
                  <a:lnTo>
                    <a:pt x="403979" y="617614"/>
                  </a:lnTo>
                  <a:lnTo>
                    <a:pt x="377353" y="571328"/>
                  </a:lnTo>
                  <a:lnTo>
                    <a:pt x="350305" y="525491"/>
                  </a:lnTo>
                  <a:lnTo>
                    <a:pt x="322866" y="480152"/>
                  </a:lnTo>
                  <a:lnTo>
                    <a:pt x="295065" y="435357"/>
                  </a:lnTo>
                  <a:lnTo>
                    <a:pt x="266933" y="391153"/>
                  </a:lnTo>
                  <a:lnTo>
                    <a:pt x="238499" y="347588"/>
                  </a:lnTo>
                  <a:lnTo>
                    <a:pt x="209794" y="304710"/>
                  </a:lnTo>
                  <a:lnTo>
                    <a:pt x="180848" y="262565"/>
                  </a:lnTo>
                  <a:lnTo>
                    <a:pt x="151691" y="221200"/>
                  </a:lnTo>
                  <a:lnTo>
                    <a:pt x="122353" y="180664"/>
                  </a:lnTo>
                  <a:lnTo>
                    <a:pt x="92864" y="141003"/>
                  </a:lnTo>
                  <a:lnTo>
                    <a:pt x="63254" y="102264"/>
                  </a:lnTo>
                  <a:lnTo>
                    <a:pt x="33554" y="64495"/>
                  </a:lnTo>
                  <a:lnTo>
                    <a:pt x="3793" y="27744"/>
                  </a:lnTo>
                  <a:lnTo>
                    <a:pt x="621" y="21782"/>
                  </a:lnTo>
                  <a:lnTo>
                    <a:pt x="18544" y="0"/>
                  </a:lnTo>
                  <a:lnTo>
                    <a:pt x="24781" y="1857"/>
                  </a:lnTo>
                  <a:lnTo>
                    <a:pt x="54154" y="35841"/>
                  </a:lnTo>
                  <a:lnTo>
                    <a:pt x="78506" y="66531"/>
                  </a:lnTo>
                  <a:lnTo>
                    <a:pt x="103040" y="98170"/>
                  </a:lnTo>
                  <a:lnTo>
                    <a:pt x="127731" y="130740"/>
                  </a:lnTo>
                  <a:lnTo>
                    <a:pt x="152551" y="164222"/>
                  </a:lnTo>
                  <a:lnTo>
                    <a:pt x="177474" y="198595"/>
                  </a:lnTo>
                  <a:lnTo>
                    <a:pt x="202473" y="233841"/>
                  </a:lnTo>
                  <a:lnTo>
                    <a:pt x="227522" y="269941"/>
                  </a:lnTo>
                  <a:lnTo>
                    <a:pt x="252594" y="306875"/>
                  </a:lnTo>
                  <a:lnTo>
                    <a:pt x="277663" y="344625"/>
                  </a:lnTo>
                  <a:lnTo>
                    <a:pt x="302702" y="383171"/>
                  </a:lnTo>
                  <a:lnTo>
                    <a:pt x="327684" y="422494"/>
                  </a:lnTo>
                  <a:lnTo>
                    <a:pt x="352583" y="462575"/>
                  </a:lnTo>
                  <a:lnTo>
                    <a:pt x="377373" y="503394"/>
                  </a:lnTo>
                  <a:lnTo>
                    <a:pt x="402026" y="544933"/>
                  </a:lnTo>
                  <a:lnTo>
                    <a:pt x="426517" y="587173"/>
                  </a:lnTo>
                  <a:lnTo>
                    <a:pt x="450818" y="630093"/>
                  </a:lnTo>
                  <a:lnTo>
                    <a:pt x="474903" y="673676"/>
                  </a:lnTo>
                  <a:lnTo>
                    <a:pt x="498745" y="717901"/>
                  </a:lnTo>
                  <a:lnTo>
                    <a:pt x="522319" y="762751"/>
                  </a:lnTo>
                  <a:lnTo>
                    <a:pt x="545596" y="808204"/>
                  </a:lnTo>
                  <a:lnTo>
                    <a:pt x="568552" y="854243"/>
                  </a:lnTo>
                  <a:lnTo>
                    <a:pt x="591159" y="900848"/>
                  </a:lnTo>
                  <a:lnTo>
                    <a:pt x="613390" y="948000"/>
                  </a:lnTo>
                  <a:lnTo>
                    <a:pt x="635219" y="995680"/>
                  </a:lnTo>
                  <a:lnTo>
                    <a:pt x="656620" y="1043869"/>
                  </a:lnTo>
                  <a:lnTo>
                    <a:pt x="677566" y="1092547"/>
                  </a:lnTo>
                  <a:lnTo>
                    <a:pt x="698030" y="1141695"/>
                  </a:lnTo>
                  <a:lnTo>
                    <a:pt x="717986" y="1191295"/>
                  </a:lnTo>
                  <a:lnTo>
                    <a:pt x="737407" y="1241326"/>
                  </a:lnTo>
                  <a:lnTo>
                    <a:pt x="756266" y="1291771"/>
                  </a:lnTo>
                  <a:lnTo>
                    <a:pt x="774538" y="1342609"/>
                  </a:lnTo>
                  <a:lnTo>
                    <a:pt x="792195" y="1393821"/>
                  </a:lnTo>
                  <a:lnTo>
                    <a:pt x="809211" y="1445389"/>
                  </a:lnTo>
                  <a:lnTo>
                    <a:pt x="825559" y="1497292"/>
                  </a:lnTo>
                  <a:lnTo>
                    <a:pt x="841213" y="1549513"/>
                  </a:lnTo>
                  <a:lnTo>
                    <a:pt x="856146" y="1602032"/>
                  </a:lnTo>
                  <a:lnTo>
                    <a:pt x="870332" y="1654829"/>
                  </a:lnTo>
                  <a:lnTo>
                    <a:pt x="883744" y="1707885"/>
                  </a:lnTo>
                  <a:lnTo>
                    <a:pt x="896356" y="1761182"/>
                  </a:lnTo>
                  <a:lnTo>
                    <a:pt x="908140" y="1814700"/>
                  </a:lnTo>
                  <a:lnTo>
                    <a:pt x="919071" y="1868420"/>
                  </a:lnTo>
                  <a:lnTo>
                    <a:pt x="929121" y="1922322"/>
                  </a:lnTo>
                  <a:lnTo>
                    <a:pt x="942170" y="1998974"/>
                  </a:lnTo>
                  <a:lnTo>
                    <a:pt x="953958" y="2074845"/>
                  </a:lnTo>
                  <a:lnTo>
                    <a:pt x="964535" y="2149863"/>
                  </a:lnTo>
                  <a:lnTo>
                    <a:pt x="973952" y="2223951"/>
                  </a:lnTo>
                  <a:lnTo>
                    <a:pt x="982261" y="2297037"/>
                  </a:lnTo>
                  <a:lnTo>
                    <a:pt x="989511" y="2369046"/>
                  </a:lnTo>
                  <a:lnTo>
                    <a:pt x="995755" y="2439903"/>
                  </a:lnTo>
                  <a:lnTo>
                    <a:pt x="1001042" y="2509535"/>
                  </a:lnTo>
                  <a:lnTo>
                    <a:pt x="1005425" y="2577867"/>
                  </a:lnTo>
                  <a:lnTo>
                    <a:pt x="1008953" y="2644825"/>
                  </a:lnTo>
                  <a:lnTo>
                    <a:pt x="1011678" y="2710335"/>
                  </a:lnTo>
                  <a:lnTo>
                    <a:pt x="1013650" y="2774322"/>
                  </a:lnTo>
                  <a:lnTo>
                    <a:pt x="1014921" y="2836713"/>
                  </a:lnTo>
                  <a:lnTo>
                    <a:pt x="1015541" y="2897433"/>
                  </a:lnTo>
                  <a:lnTo>
                    <a:pt x="1015561" y="2956408"/>
                  </a:lnTo>
                  <a:lnTo>
                    <a:pt x="1015033" y="3013563"/>
                  </a:lnTo>
                  <a:lnTo>
                    <a:pt x="1014006" y="3068824"/>
                  </a:lnTo>
                  <a:lnTo>
                    <a:pt x="1012533" y="3122118"/>
                  </a:lnTo>
                  <a:lnTo>
                    <a:pt x="1010663" y="3173370"/>
                  </a:lnTo>
                  <a:lnTo>
                    <a:pt x="1008449" y="3222505"/>
                  </a:lnTo>
                  <a:lnTo>
                    <a:pt x="1005940" y="3269449"/>
                  </a:lnTo>
                  <a:lnTo>
                    <a:pt x="1003188" y="3314129"/>
                  </a:lnTo>
                  <a:lnTo>
                    <a:pt x="1000243" y="3356470"/>
                  </a:lnTo>
                  <a:lnTo>
                    <a:pt x="997157" y="3396397"/>
                  </a:lnTo>
                  <a:lnTo>
                    <a:pt x="990763" y="3468715"/>
                  </a:lnTo>
                  <a:lnTo>
                    <a:pt x="984414" y="3530490"/>
                  </a:lnTo>
                  <a:lnTo>
                    <a:pt x="978517" y="3581126"/>
                  </a:lnTo>
                  <a:lnTo>
                    <a:pt x="973479" y="3620030"/>
                  </a:lnTo>
                  <a:lnTo>
                    <a:pt x="971410" y="3634897"/>
                  </a:lnTo>
                  <a:lnTo>
                    <a:pt x="968424" y="3655090"/>
                  </a:lnTo>
                  <a:close/>
                </a:path>
              </a:pathLst>
            </a:custGeom>
            <a:solidFill>
              <a:srgbClr val="070707"/>
            </a:solidFill>
          </p:spPr>
          <p:txBody>
            <a:bodyPr wrap="square" lIns="0" tIns="0" rIns="0" bIns="0" rtlCol="0"/>
            <a:lstStyle/>
            <a:p>
              <a:endParaRPr/>
            </a:p>
          </p:txBody>
        </p:sp>
        <p:sp>
          <p:nvSpPr>
            <p:cNvPr id="7" name="object 7"/>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8" name="object 8"/>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9" name="object 9"/>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10" name="object 10"/>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11" name="object 11"/>
            <p:cNvSpPr/>
            <p:nvPr/>
          </p:nvSpPr>
          <p:spPr>
            <a:xfrm>
              <a:off x="12903918" y="5367896"/>
              <a:ext cx="2402572" cy="3175239"/>
            </a:xfrm>
            <a:prstGeom prst="rect">
              <a:avLst/>
            </a:prstGeom>
            <a:blipFill>
              <a:blip r:embed="rId3" cstate="print"/>
              <a:stretch>
                <a:fillRect/>
              </a:stretch>
            </a:blipFill>
          </p:spPr>
          <p:txBody>
            <a:bodyPr wrap="square" lIns="0" tIns="0" rIns="0" bIns="0" rtlCol="0"/>
            <a:lstStyle/>
            <a:p>
              <a:endParaRPr/>
            </a:p>
          </p:txBody>
        </p:sp>
        <p:sp>
          <p:nvSpPr>
            <p:cNvPr id="12" name="object 12"/>
            <p:cNvSpPr/>
            <p:nvPr/>
          </p:nvSpPr>
          <p:spPr>
            <a:xfrm>
              <a:off x="10548239" y="8991725"/>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13" name="object 13"/>
            <p:cNvSpPr/>
            <p:nvPr/>
          </p:nvSpPr>
          <p:spPr>
            <a:xfrm>
              <a:off x="10518667" y="8940486"/>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14" name="object 14"/>
            <p:cNvSpPr/>
            <p:nvPr/>
          </p:nvSpPr>
          <p:spPr>
            <a:xfrm>
              <a:off x="10302678" y="8418968"/>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15" name="object 15"/>
            <p:cNvSpPr/>
            <p:nvPr/>
          </p:nvSpPr>
          <p:spPr>
            <a:xfrm>
              <a:off x="10269433" y="8407798"/>
              <a:ext cx="68580" cy="1070610"/>
            </a:xfrm>
            <a:custGeom>
              <a:avLst/>
              <a:gdLst/>
              <a:ahLst/>
              <a:cxnLst/>
              <a:rect l="l" t="t" r="r" b="b"/>
              <a:pathLst>
                <a:path w="68579" h="1070609">
                  <a:moveTo>
                    <a:pt x="27680" y="1070175"/>
                  </a:moveTo>
                  <a:lnTo>
                    <a:pt x="37744" y="1070175"/>
                  </a:lnTo>
                  <a:lnTo>
                    <a:pt x="49574" y="1067788"/>
                  </a:lnTo>
                  <a:lnTo>
                    <a:pt x="59235" y="1061282"/>
                  </a:lnTo>
                  <a:lnTo>
                    <a:pt x="65749" y="1051631"/>
                  </a:lnTo>
                  <a:lnTo>
                    <a:pt x="68138" y="1039813"/>
                  </a:lnTo>
                  <a:lnTo>
                    <a:pt x="68138" y="30377"/>
                  </a:lnTo>
                  <a:lnTo>
                    <a:pt x="65749" y="18553"/>
                  </a:lnTo>
                  <a:lnTo>
                    <a:pt x="59235" y="8897"/>
                  </a:lnTo>
                  <a:lnTo>
                    <a:pt x="49574" y="2387"/>
                  </a:lnTo>
                  <a:lnTo>
                    <a:pt x="37744" y="0"/>
                  </a:lnTo>
                  <a:lnTo>
                    <a:pt x="27680" y="0"/>
                  </a:lnTo>
                  <a:lnTo>
                    <a:pt x="15850" y="2387"/>
                  </a:lnTo>
                  <a:lnTo>
                    <a:pt x="6189" y="8897"/>
                  </a:lnTo>
                  <a:lnTo>
                    <a:pt x="0" y="18072"/>
                  </a:lnTo>
                  <a:lnTo>
                    <a:pt x="0" y="1052112"/>
                  </a:lnTo>
                  <a:lnTo>
                    <a:pt x="6189" y="1061282"/>
                  </a:lnTo>
                  <a:lnTo>
                    <a:pt x="15850" y="1067788"/>
                  </a:lnTo>
                  <a:lnTo>
                    <a:pt x="27680" y="1070175"/>
                  </a:lnTo>
                  <a:close/>
                </a:path>
              </a:pathLst>
            </a:custGeom>
            <a:solidFill>
              <a:srgbClr val="131313"/>
            </a:solidFill>
          </p:spPr>
          <p:txBody>
            <a:bodyPr wrap="square" lIns="0" tIns="0" rIns="0" bIns="0" rtlCol="0"/>
            <a:lstStyle/>
            <a:p>
              <a:endParaRPr/>
            </a:p>
          </p:txBody>
        </p:sp>
        <p:sp>
          <p:nvSpPr>
            <p:cNvPr id="16" name="object 16"/>
            <p:cNvSpPr/>
            <p:nvPr/>
          </p:nvSpPr>
          <p:spPr>
            <a:xfrm>
              <a:off x="10408213" y="8628998"/>
              <a:ext cx="103042" cy="235547"/>
            </a:xfrm>
            <a:prstGeom prst="rect">
              <a:avLst/>
            </a:prstGeom>
            <a:blipFill>
              <a:blip r:embed="rId4" cstate="print"/>
              <a:stretch>
                <a:fillRect/>
              </a:stretch>
            </a:blipFill>
          </p:spPr>
          <p:txBody>
            <a:bodyPr wrap="square" lIns="0" tIns="0" rIns="0" bIns="0" rtlCol="0"/>
            <a:lstStyle/>
            <a:p>
              <a:endParaRPr/>
            </a:p>
          </p:txBody>
        </p:sp>
        <p:sp>
          <p:nvSpPr>
            <p:cNvPr id="17" name="object 17"/>
            <p:cNvSpPr/>
            <p:nvPr/>
          </p:nvSpPr>
          <p:spPr>
            <a:xfrm>
              <a:off x="11011493" y="8490561"/>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18" name="object 18"/>
            <p:cNvSpPr/>
            <p:nvPr/>
          </p:nvSpPr>
          <p:spPr>
            <a:xfrm>
              <a:off x="11165922" y="9365423"/>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19" name="object 19"/>
            <p:cNvSpPr/>
            <p:nvPr/>
          </p:nvSpPr>
          <p:spPr>
            <a:xfrm>
              <a:off x="11995173" y="9088196"/>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0" name="object 20"/>
            <p:cNvSpPr/>
            <p:nvPr/>
          </p:nvSpPr>
          <p:spPr>
            <a:xfrm>
              <a:off x="12121173" y="8676447"/>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21" name="object 21"/>
            <p:cNvSpPr/>
            <p:nvPr/>
          </p:nvSpPr>
          <p:spPr>
            <a:xfrm>
              <a:off x="11540602" y="93071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22" name="object 22"/>
            <p:cNvSpPr/>
            <p:nvPr/>
          </p:nvSpPr>
          <p:spPr>
            <a:xfrm>
              <a:off x="11532982" y="9599152"/>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23" name="object 23"/>
            <p:cNvSpPr/>
            <p:nvPr/>
          </p:nvSpPr>
          <p:spPr>
            <a:xfrm>
              <a:off x="11734165" y="9403714"/>
              <a:ext cx="235779" cy="102932"/>
            </a:xfrm>
            <a:prstGeom prst="rect">
              <a:avLst/>
            </a:prstGeom>
            <a:blipFill>
              <a:blip r:embed="rId5" cstate="print"/>
              <a:stretch>
                <a:fillRect/>
              </a:stretch>
            </a:blipFill>
          </p:spPr>
          <p:txBody>
            <a:bodyPr wrap="square" lIns="0" tIns="0" rIns="0" bIns="0" rtlCol="0"/>
            <a:lstStyle/>
            <a:p>
              <a:endParaRPr/>
            </a:p>
          </p:txBody>
        </p:sp>
        <p:sp>
          <p:nvSpPr>
            <p:cNvPr id="24" name="object 24"/>
            <p:cNvSpPr/>
            <p:nvPr/>
          </p:nvSpPr>
          <p:spPr>
            <a:xfrm>
              <a:off x="12184494" y="7602521"/>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25" name="object 25"/>
            <p:cNvSpPr/>
            <p:nvPr/>
          </p:nvSpPr>
          <p:spPr>
            <a:xfrm>
              <a:off x="10778025" y="8347588"/>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sp>
          <p:nvSpPr>
            <p:cNvPr id="26" name="object 26"/>
            <p:cNvSpPr/>
            <p:nvPr/>
          </p:nvSpPr>
          <p:spPr>
            <a:xfrm>
              <a:off x="10010790" y="942990"/>
              <a:ext cx="5172059" cy="4190984"/>
            </a:xfrm>
            <a:prstGeom prst="rect">
              <a:avLst/>
            </a:prstGeom>
            <a:blipFill>
              <a:blip r:embed="rId6" cstate="print"/>
              <a:stretch>
                <a:fillRect/>
              </a:stretch>
            </a:blipFill>
          </p:spPr>
          <p:txBody>
            <a:bodyPr wrap="square" lIns="0" tIns="0" rIns="0" bIns="0" rtlCol="0"/>
            <a:lstStyle/>
            <a:p>
              <a:endParaRPr/>
            </a:p>
          </p:txBody>
        </p:sp>
        <p:sp>
          <p:nvSpPr>
            <p:cNvPr id="27" name="object 27"/>
            <p:cNvSpPr/>
            <p:nvPr/>
          </p:nvSpPr>
          <p:spPr>
            <a:xfrm>
              <a:off x="14119349" y="4278147"/>
              <a:ext cx="3948403" cy="5529326"/>
            </a:xfrm>
            <a:prstGeom prst="rect">
              <a:avLst/>
            </a:prstGeom>
            <a:blipFill>
              <a:blip r:embed="rId7" cstate="print"/>
              <a:stretch>
                <a:fillRect/>
              </a:stretch>
            </a:blipFill>
          </p:spPr>
          <p:txBody>
            <a:bodyPr wrap="square" lIns="0" tIns="0" rIns="0" bIns="0" rtlCol="0"/>
            <a:lstStyle/>
            <a:p>
              <a:endParaRPr/>
            </a:p>
          </p:txBody>
        </p:sp>
      </p:grpSp>
      <p:sp>
        <p:nvSpPr>
          <p:cNvPr id="28" name="object 28"/>
          <p:cNvSpPr txBox="1"/>
          <p:nvPr/>
        </p:nvSpPr>
        <p:spPr>
          <a:xfrm>
            <a:off x="777875" y="1482725"/>
            <a:ext cx="8260783" cy="6870535"/>
          </a:xfrm>
          <a:prstGeom prst="rect">
            <a:avLst/>
          </a:prstGeom>
        </p:spPr>
        <p:txBody>
          <a:bodyPr vert="horz" wrap="square" lIns="0" tIns="12700" rIns="0" bIns="0" rtlCol="0">
            <a:spAutoFit/>
          </a:bodyPr>
          <a:lstStyle/>
          <a:p>
            <a:pPr marL="12700" marR="329565" algn="just">
              <a:lnSpc>
                <a:spcPct val="133300"/>
              </a:lnSpc>
              <a:spcBef>
                <a:spcPts val="100"/>
              </a:spcBef>
              <a:buChar char="•"/>
              <a:tabLst>
                <a:tab pos="241300" algn="l"/>
              </a:tabLst>
            </a:pPr>
            <a:r>
              <a:rPr sz="2400" dirty="0">
                <a:latin typeface="Verdana" panose="020B0604030504040204" pitchFamily="34" charset="0"/>
                <a:ea typeface="Verdana" panose="020B0604030504040204" pitchFamily="34" charset="0"/>
              </a:rPr>
              <a:t>Systematic study of human performance began during the  last century in factories</a:t>
            </a:r>
          </a:p>
          <a:p>
            <a:pPr marL="12700" marR="93345" algn="just">
              <a:lnSpc>
                <a:spcPct val="133300"/>
              </a:lnSpc>
              <a:buChar char="•"/>
              <a:tabLst>
                <a:tab pos="241300" algn="l"/>
              </a:tabLst>
            </a:pPr>
            <a:r>
              <a:rPr sz="2400" dirty="0">
                <a:latin typeface="Verdana" panose="020B0604030504040204" pitchFamily="34" charset="0"/>
                <a:ea typeface="Verdana" panose="020B0604030504040204" pitchFamily="34" charset="0"/>
              </a:rPr>
              <a:t>The study of human factors started during the Second World  War by US</a:t>
            </a:r>
            <a:r>
              <a:rPr lang="en-PH" sz="2400" dirty="0">
                <a:latin typeface="Verdana" panose="020B0604030504040204" pitchFamily="34" charset="0"/>
                <a:ea typeface="Verdana" panose="020B0604030504040204" pitchFamily="34" charset="0"/>
              </a:rPr>
              <a:t> </a:t>
            </a:r>
            <a:r>
              <a:rPr sz="2400" dirty="0">
                <a:latin typeface="Verdana" panose="020B0604030504040204" pitchFamily="34" charset="0"/>
                <a:ea typeface="Verdana" panose="020B0604030504040204" pitchFamily="34" charset="0"/>
              </a:rPr>
              <a:t> army.</a:t>
            </a:r>
          </a:p>
          <a:p>
            <a:pPr marL="241300" indent="-228600" algn="just">
              <a:lnSpc>
                <a:spcPct val="100000"/>
              </a:lnSpc>
              <a:spcBef>
                <a:spcPts val="900"/>
              </a:spcBef>
              <a:buChar char="•"/>
              <a:tabLst>
                <a:tab pos="241300" algn="l"/>
              </a:tabLst>
            </a:pPr>
            <a:r>
              <a:rPr sz="2400" dirty="0">
                <a:latin typeface="Verdana" panose="020B0604030504040204" pitchFamily="34" charset="0"/>
                <a:ea typeface="Verdana" panose="020B0604030504040204" pitchFamily="34" charset="0"/>
              </a:rPr>
              <a:t>Ergonomics Research Society</a:t>
            </a:r>
          </a:p>
          <a:p>
            <a:pPr marL="298450" indent="-285750" algn="just">
              <a:lnSpc>
                <a:spcPct val="100000"/>
              </a:lnSpc>
              <a:spcBef>
                <a:spcPts val="900"/>
              </a:spcBef>
              <a:buChar char="–"/>
              <a:tabLst>
                <a:tab pos="298450" algn="l"/>
              </a:tabLst>
            </a:pPr>
            <a:r>
              <a:rPr sz="2400" dirty="0">
                <a:latin typeface="Verdana" panose="020B0604030504040204" pitchFamily="34" charset="0"/>
                <a:ea typeface="Verdana" panose="020B0604030504040204" pitchFamily="34" charset="0"/>
              </a:rPr>
              <a:t>Established in 1949</a:t>
            </a:r>
          </a:p>
          <a:p>
            <a:pPr marL="12700" marR="5080" algn="just">
              <a:lnSpc>
                <a:spcPct val="133300"/>
              </a:lnSpc>
              <a:buChar char="–"/>
              <a:tabLst>
                <a:tab pos="241300" algn="l"/>
              </a:tabLst>
            </a:pPr>
            <a:r>
              <a:rPr sz="2400" dirty="0">
                <a:latin typeface="Verdana" panose="020B0604030504040204" pitchFamily="34" charset="0"/>
                <a:ea typeface="Verdana" panose="020B0604030504040204" pitchFamily="34" charset="0"/>
              </a:rPr>
              <a:t>Focused on physical characteristics of machines and systems  and how these affects human performance.</a:t>
            </a:r>
          </a:p>
          <a:p>
            <a:pPr marL="12700" marR="97155" algn="just">
              <a:lnSpc>
                <a:spcPct val="133300"/>
              </a:lnSpc>
              <a:spcBef>
                <a:spcPts val="5"/>
              </a:spcBef>
              <a:buChar char="•"/>
              <a:tabLst>
                <a:tab pos="241300" algn="l"/>
              </a:tabLst>
            </a:pPr>
            <a:r>
              <a:rPr sz="2400" dirty="0">
                <a:latin typeface="Verdana" panose="020B0604030504040204" pitchFamily="34" charset="0"/>
                <a:ea typeface="Verdana" panose="020B0604030504040204" pitchFamily="34" charset="0"/>
              </a:rPr>
              <a:t>Both disciplines are concerned with user performance in the  context of a system</a:t>
            </a:r>
          </a:p>
          <a:p>
            <a:pPr marL="12700" marR="537210" algn="just">
              <a:lnSpc>
                <a:spcPct val="133300"/>
              </a:lnSpc>
              <a:buChar char="•"/>
              <a:tabLst>
                <a:tab pos="241300" algn="l"/>
              </a:tabLst>
            </a:pPr>
            <a:r>
              <a:rPr sz="2400" dirty="0">
                <a:latin typeface="Verdana" panose="020B0604030504040204" pitchFamily="34" charset="0"/>
                <a:ea typeface="Verdana" panose="020B0604030504040204" pitchFamily="34" charset="0"/>
              </a:rPr>
              <a:t>As computers became more common, more researchers  specialized in interactions between computers and people</a:t>
            </a:r>
          </a:p>
          <a:p>
            <a:pPr marL="241300" indent="-228600" algn="just">
              <a:lnSpc>
                <a:spcPct val="100000"/>
              </a:lnSpc>
              <a:spcBef>
                <a:spcPts val="900"/>
              </a:spcBef>
              <a:buChar char="•"/>
              <a:tabLst>
                <a:tab pos="241300" algn="l"/>
              </a:tabLst>
            </a:pPr>
            <a:r>
              <a:rPr sz="2400" dirty="0">
                <a:latin typeface="Verdana" panose="020B0604030504040204" pitchFamily="34" charset="0"/>
                <a:ea typeface="Verdana" panose="020B0604030504040204" pitchFamily="34" charset="0"/>
              </a:rPr>
              <a:t>HCI became a popular term in the 1980s.</a:t>
            </a:r>
          </a:p>
        </p:txBody>
      </p:sp>
      <p:sp>
        <p:nvSpPr>
          <p:cNvPr id="29" name="object 29"/>
          <p:cNvSpPr txBox="1">
            <a:spLocks noGrp="1"/>
          </p:cNvSpPr>
          <p:nvPr>
            <p:ph type="title"/>
          </p:nvPr>
        </p:nvSpPr>
        <p:spPr>
          <a:xfrm>
            <a:off x="728345" y="711200"/>
            <a:ext cx="2548255" cy="574040"/>
          </a:xfrm>
          <a:prstGeom prst="rect">
            <a:avLst/>
          </a:prstGeom>
        </p:spPr>
        <p:txBody>
          <a:bodyPr vert="horz" wrap="square" lIns="0" tIns="12700" rIns="0" bIns="0" rtlCol="0">
            <a:spAutoFit/>
          </a:bodyPr>
          <a:lstStyle/>
          <a:p>
            <a:pPr marL="12700">
              <a:lnSpc>
                <a:spcPct val="100000"/>
              </a:lnSpc>
              <a:spcBef>
                <a:spcPts val="100"/>
              </a:spcBef>
            </a:pPr>
            <a:r>
              <a:rPr sz="3600" b="1" spc="-35" dirty="0">
                <a:latin typeface="Times New Roman"/>
                <a:cs typeface="Times New Roman"/>
              </a:rPr>
              <a:t>Brief</a:t>
            </a:r>
            <a:r>
              <a:rPr sz="3600" b="1" spc="-145" dirty="0">
                <a:latin typeface="Times New Roman"/>
                <a:cs typeface="Times New Roman"/>
              </a:rPr>
              <a:t> </a:t>
            </a:r>
            <a:r>
              <a:rPr sz="3600" b="1" spc="-35" dirty="0">
                <a:latin typeface="Times New Roman"/>
                <a:cs typeface="Times New Roman"/>
              </a:rPr>
              <a:t>History</a:t>
            </a:r>
            <a:endParaRPr sz="3600" dirty="0">
              <a:latin typeface="Times New Roman"/>
              <a:cs typeface="Times New Roman"/>
            </a:endParaRPr>
          </a:p>
        </p:txBody>
      </p:sp>
      <p:sp>
        <p:nvSpPr>
          <p:cNvPr id="30" name="object 30"/>
          <p:cNvSpPr/>
          <p:nvPr/>
        </p:nvSpPr>
        <p:spPr>
          <a:xfrm>
            <a:off x="222030" y="9634697"/>
            <a:ext cx="724549" cy="401845"/>
          </a:xfrm>
          <a:prstGeom prst="rect">
            <a:avLst/>
          </a:prstGeom>
          <a:blipFill>
            <a:blip r:embed="rId8" cstate="print"/>
            <a:stretch>
              <a:fillRect/>
            </a:stretch>
          </a:blipFill>
        </p:spPr>
        <p:txBody>
          <a:bodyPr wrap="square" lIns="0" tIns="0" rIns="0" bIns="0" rtlCol="0"/>
          <a:lstStyle/>
          <a:p>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44000" y="21"/>
            <a:ext cx="9144000" cy="10287000"/>
            <a:chOff x="9144000" y="21"/>
            <a:chExt cx="9144000" cy="10287000"/>
          </a:xfrm>
        </p:grpSpPr>
        <p:sp>
          <p:nvSpPr>
            <p:cNvPr id="3" name="object 3"/>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4" name="object 4"/>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5" name="object 5"/>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6" name="object 6"/>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7" name="object 7"/>
            <p:cNvSpPr/>
            <p:nvPr/>
          </p:nvSpPr>
          <p:spPr>
            <a:xfrm>
              <a:off x="9144000" y="21"/>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8" name="object 8"/>
            <p:cNvSpPr/>
            <p:nvPr/>
          </p:nvSpPr>
          <p:spPr>
            <a:xfrm>
              <a:off x="14469023" y="2255041"/>
              <a:ext cx="3656965" cy="7277100"/>
            </a:xfrm>
            <a:custGeom>
              <a:avLst/>
              <a:gdLst/>
              <a:ahLst/>
              <a:cxnLst/>
              <a:rect l="l" t="t" r="r" b="b"/>
              <a:pathLst>
                <a:path w="3656965" h="7277100">
                  <a:moveTo>
                    <a:pt x="3195234" y="7276477"/>
                  </a:moveTo>
                  <a:lnTo>
                    <a:pt x="461343" y="7276477"/>
                  </a:lnTo>
                  <a:lnTo>
                    <a:pt x="414173" y="7274097"/>
                  </a:lnTo>
                  <a:lnTo>
                    <a:pt x="368366" y="7267114"/>
                  </a:lnTo>
                  <a:lnTo>
                    <a:pt x="324153" y="7255759"/>
                  </a:lnTo>
                  <a:lnTo>
                    <a:pt x="281767" y="7240263"/>
                  </a:lnTo>
                  <a:lnTo>
                    <a:pt x="241439" y="7220858"/>
                  </a:lnTo>
                  <a:lnTo>
                    <a:pt x="203401" y="7197776"/>
                  </a:lnTo>
                  <a:lnTo>
                    <a:pt x="167885" y="7171249"/>
                  </a:lnTo>
                  <a:lnTo>
                    <a:pt x="135124" y="7141507"/>
                  </a:lnTo>
                  <a:lnTo>
                    <a:pt x="105348" y="7108782"/>
                  </a:lnTo>
                  <a:lnTo>
                    <a:pt x="78790" y="7073307"/>
                  </a:lnTo>
                  <a:lnTo>
                    <a:pt x="55681" y="7035313"/>
                  </a:lnTo>
                  <a:lnTo>
                    <a:pt x="36254" y="6995032"/>
                  </a:lnTo>
                  <a:lnTo>
                    <a:pt x="20741" y="6952694"/>
                  </a:lnTo>
                  <a:lnTo>
                    <a:pt x="9372" y="6908532"/>
                  </a:lnTo>
                  <a:lnTo>
                    <a:pt x="2381" y="6862778"/>
                  </a:lnTo>
                  <a:lnTo>
                    <a:pt x="0" y="6815663"/>
                  </a:lnTo>
                  <a:lnTo>
                    <a:pt x="0" y="460825"/>
                  </a:lnTo>
                  <a:lnTo>
                    <a:pt x="2381" y="413708"/>
                  </a:lnTo>
                  <a:lnTo>
                    <a:pt x="9372" y="367953"/>
                  </a:lnTo>
                  <a:lnTo>
                    <a:pt x="20741" y="323790"/>
                  </a:lnTo>
                  <a:lnTo>
                    <a:pt x="36254" y="281451"/>
                  </a:lnTo>
                  <a:lnTo>
                    <a:pt x="55681" y="241168"/>
                  </a:lnTo>
                  <a:lnTo>
                    <a:pt x="78790" y="203173"/>
                  </a:lnTo>
                  <a:lnTo>
                    <a:pt x="105348" y="167697"/>
                  </a:lnTo>
                  <a:lnTo>
                    <a:pt x="135124" y="134972"/>
                  </a:lnTo>
                  <a:lnTo>
                    <a:pt x="167885" y="105230"/>
                  </a:lnTo>
                  <a:lnTo>
                    <a:pt x="203401" y="78701"/>
                  </a:lnTo>
                  <a:lnTo>
                    <a:pt x="241439" y="55619"/>
                  </a:lnTo>
                  <a:lnTo>
                    <a:pt x="281767" y="36213"/>
                  </a:lnTo>
                  <a:lnTo>
                    <a:pt x="324153" y="20717"/>
                  </a:lnTo>
                  <a:lnTo>
                    <a:pt x="368366" y="9362"/>
                  </a:lnTo>
                  <a:lnTo>
                    <a:pt x="414173" y="2379"/>
                  </a:lnTo>
                  <a:lnTo>
                    <a:pt x="461343" y="0"/>
                  </a:lnTo>
                  <a:lnTo>
                    <a:pt x="3195234" y="0"/>
                  </a:lnTo>
                  <a:lnTo>
                    <a:pt x="3242402" y="2379"/>
                  </a:lnTo>
                  <a:lnTo>
                    <a:pt x="3288208" y="9362"/>
                  </a:lnTo>
                  <a:lnTo>
                    <a:pt x="3332419" y="20717"/>
                  </a:lnTo>
                  <a:lnTo>
                    <a:pt x="3374804" y="36213"/>
                  </a:lnTo>
                  <a:lnTo>
                    <a:pt x="3415131" y="55619"/>
                  </a:lnTo>
                  <a:lnTo>
                    <a:pt x="3453168" y="78701"/>
                  </a:lnTo>
                  <a:lnTo>
                    <a:pt x="3488683" y="105230"/>
                  </a:lnTo>
                  <a:lnTo>
                    <a:pt x="3521444" y="134972"/>
                  </a:lnTo>
                  <a:lnTo>
                    <a:pt x="3551219" y="167697"/>
                  </a:lnTo>
                  <a:lnTo>
                    <a:pt x="3577776" y="203173"/>
                  </a:lnTo>
                  <a:lnTo>
                    <a:pt x="3600884" y="241168"/>
                  </a:lnTo>
                  <a:lnTo>
                    <a:pt x="3620311" y="281451"/>
                  </a:lnTo>
                  <a:lnTo>
                    <a:pt x="3635824" y="323790"/>
                  </a:lnTo>
                  <a:lnTo>
                    <a:pt x="3647192" y="367953"/>
                  </a:lnTo>
                  <a:lnTo>
                    <a:pt x="3654183" y="413708"/>
                  </a:lnTo>
                  <a:lnTo>
                    <a:pt x="3656565" y="460825"/>
                  </a:lnTo>
                  <a:lnTo>
                    <a:pt x="3656565" y="6815663"/>
                  </a:lnTo>
                  <a:lnTo>
                    <a:pt x="3654183" y="6862778"/>
                  </a:lnTo>
                  <a:lnTo>
                    <a:pt x="3647192" y="6908532"/>
                  </a:lnTo>
                  <a:lnTo>
                    <a:pt x="3635824" y="6952694"/>
                  </a:lnTo>
                  <a:lnTo>
                    <a:pt x="3620311" y="6995032"/>
                  </a:lnTo>
                  <a:lnTo>
                    <a:pt x="3600884" y="7035313"/>
                  </a:lnTo>
                  <a:lnTo>
                    <a:pt x="3577776" y="7073307"/>
                  </a:lnTo>
                  <a:lnTo>
                    <a:pt x="3551219" y="7108782"/>
                  </a:lnTo>
                  <a:lnTo>
                    <a:pt x="3521444" y="7141507"/>
                  </a:lnTo>
                  <a:lnTo>
                    <a:pt x="3488683" y="7171249"/>
                  </a:lnTo>
                  <a:lnTo>
                    <a:pt x="3453168" y="7197776"/>
                  </a:lnTo>
                  <a:lnTo>
                    <a:pt x="3415131" y="7220858"/>
                  </a:lnTo>
                  <a:lnTo>
                    <a:pt x="3374804" y="7240263"/>
                  </a:lnTo>
                  <a:lnTo>
                    <a:pt x="3332419" y="7255759"/>
                  </a:lnTo>
                  <a:lnTo>
                    <a:pt x="3288208" y="7267114"/>
                  </a:lnTo>
                  <a:lnTo>
                    <a:pt x="3242402" y="7274097"/>
                  </a:lnTo>
                  <a:lnTo>
                    <a:pt x="3195234" y="7276477"/>
                  </a:lnTo>
                  <a:close/>
                </a:path>
              </a:pathLst>
            </a:custGeom>
            <a:solidFill>
              <a:srgbClr val="FFFFFF"/>
            </a:solidFill>
          </p:spPr>
          <p:txBody>
            <a:bodyPr wrap="square" lIns="0" tIns="0" rIns="0" bIns="0" rtlCol="0"/>
            <a:lstStyle/>
            <a:p>
              <a:endParaRPr/>
            </a:p>
          </p:txBody>
        </p:sp>
        <p:sp>
          <p:nvSpPr>
            <p:cNvPr id="9" name="object 9"/>
            <p:cNvSpPr/>
            <p:nvPr/>
          </p:nvSpPr>
          <p:spPr>
            <a:xfrm>
              <a:off x="14469023" y="2255041"/>
              <a:ext cx="3656965" cy="7277100"/>
            </a:xfrm>
            <a:custGeom>
              <a:avLst/>
              <a:gdLst/>
              <a:ahLst/>
              <a:cxnLst/>
              <a:rect l="l" t="t" r="r" b="b"/>
              <a:pathLst>
                <a:path w="3656965" h="7277100">
                  <a:moveTo>
                    <a:pt x="3195234" y="0"/>
                  </a:moveTo>
                  <a:lnTo>
                    <a:pt x="461343" y="0"/>
                  </a:lnTo>
                  <a:lnTo>
                    <a:pt x="414173" y="2379"/>
                  </a:lnTo>
                  <a:lnTo>
                    <a:pt x="368366" y="9362"/>
                  </a:lnTo>
                  <a:lnTo>
                    <a:pt x="324153" y="20717"/>
                  </a:lnTo>
                  <a:lnTo>
                    <a:pt x="281767" y="36213"/>
                  </a:lnTo>
                  <a:lnTo>
                    <a:pt x="241439" y="55619"/>
                  </a:lnTo>
                  <a:lnTo>
                    <a:pt x="203401" y="78701"/>
                  </a:lnTo>
                  <a:lnTo>
                    <a:pt x="167885" y="105230"/>
                  </a:lnTo>
                  <a:lnTo>
                    <a:pt x="135124" y="134972"/>
                  </a:lnTo>
                  <a:lnTo>
                    <a:pt x="105348" y="167697"/>
                  </a:lnTo>
                  <a:lnTo>
                    <a:pt x="78790" y="203173"/>
                  </a:lnTo>
                  <a:lnTo>
                    <a:pt x="55681" y="241168"/>
                  </a:lnTo>
                  <a:lnTo>
                    <a:pt x="36254" y="281451"/>
                  </a:lnTo>
                  <a:lnTo>
                    <a:pt x="20741" y="323790"/>
                  </a:lnTo>
                  <a:lnTo>
                    <a:pt x="9372" y="367953"/>
                  </a:lnTo>
                  <a:lnTo>
                    <a:pt x="2381" y="413708"/>
                  </a:lnTo>
                  <a:lnTo>
                    <a:pt x="0" y="460825"/>
                  </a:lnTo>
                  <a:lnTo>
                    <a:pt x="0" y="6815663"/>
                  </a:lnTo>
                  <a:lnTo>
                    <a:pt x="2381" y="6862778"/>
                  </a:lnTo>
                  <a:lnTo>
                    <a:pt x="9372" y="6908532"/>
                  </a:lnTo>
                  <a:lnTo>
                    <a:pt x="20741" y="6952694"/>
                  </a:lnTo>
                  <a:lnTo>
                    <a:pt x="36254" y="6995032"/>
                  </a:lnTo>
                  <a:lnTo>
                    <a:pt x="55681" y="7035313"/>
                  </a:lnTo>
                  <a:lnTo>
                    <a:pt x="78790" y="7073307"/>
                  </a:lnTo>
                  <a:lnTo>
                    <a:pt x="105348" y="7108782"/>
                  </a:lnTo>
                  <a:lnTo>
                    <a:pt x="135124" y="7141507"/>
                  </a:lnTo>
                  <a:lnTo>
                    <a:pt x="167885" y="7171249"/>
                  </a:lnTo>
                  <a:lnTo>
                    <a:pt x="203401" y="7197776"/>
                  </a:lnTo>
                  <a:lnTo>
                    <a:pt x="241439" y="7220858"/>
                  </a:lnTo>
                  <a:lnTo>
                    <a:pt x="281767" y="7240263"/>
                  </a:lnTo>
                  <a:lnTo>
                    <a:pt x="324153" y="7255759"/>
                  </a:lnTo>
                  <a:lnTo>
                    <a:pt x="368366" y="7267114"/>
                  </a:lnTo>
                  <a:lnTo>
                    <a:pt x="414173" y="7274097"/>
                  </a:lnTo>
                  <a:lnTo>
                    <a:pt x="461343" y="7276477"/>
                  </a:lnTo>
                  <a:lnTo>
                    <a:pt x="3195234" y="7276477"/>
                  </a:lnTo>
                  <a:lnTo>
                    <a:pt x="3242402" y="7274097"/>
                  </a:lnTo>
                  <a:lnTo>
                    <a:pt x="3288208" y="7267114"/>
                  </a:lnTo>
                  <a:lnTo>
                    <a:pt x="3332419" y="7255759"/>
                  </a:lnTo>
                  <a:lnTo>
                    <a:pt x="3374804" y="7240263"/>
                  </a:lnTo>
                  <a:lnTo>
                    <a:pt x="3415131" y="7220858"/>
                  </a:lnTo>
                  <a:lnTo>
                    <a:pt x="3453168" y="7197776"/>
                  </a:lnTo>
                  <a:lnTo>
                    <a:pt x="3488683" y="7171249"/>
                  </a:lnTo>
                  <a:lnTo>
                    <a:pt x="3521444" y="7141507"/>
                  </a:lnTo>
                  <a:lnTo>
                    <a:pt x="3551219" y="7108782"/>
                  </a:lnTo>
                  <a:lnTo>
                    <a:pt x="3577776" y="7073307"/>
                  </a:lnTo>
                  <a:lnTo>
                    <a:pt x="3600884" y="7035313"/>
                  </a:lnTo>
                  <a:lnTo>
                    <a:pt x="3620311" y="6995032"/>
                  </a:lnTo>
                  <a:lnTo>
                    <a:pt x="3635824" y="6952694"/>
                  </a:lnTo>
                  <a:lnTo>
                    <a:pt x="3647192" y="6908532"/>
                  </a:lnTo>
                  <a:lnTo>
                    <a:pt x="3654183" y="6862778"/>
                  </a:lnTo>
                  <a:lnTo>
                    <a:pt x="3656565" y="6815663"/>
                  </a:lnTo>
                  <a:lnTo>
                    <a:pt x="3656565" y="460825"/>
                  </a:lnTo>
                  <a:lnTo>
                    <a:pt x="3654183" y="413708"/>
                  </a:lnTo>
                  <a:lnTo>
                    <a:pt x="3647192" y="367953"/>
                  </a:lnTo>
                  <a:lnTo>
                    <a:pt x="3635824" y="323790"/>
                  </a:lnTo>
                  <a:lnTo>
                    <a:pt x="3620311" y="281451"/>
                  </a:lnTo>
                  <a:lnTo>
                    <a:pt x="3600884" y="241168"/>
                  </a:lnTo>
                  <a:lnTo>
                    <a:pt x="3577776" y="203173"/>
                  </a:lnTo>
                  <a:lnTo>
                    <a:pt x="3551219" y="167697"/>
                  </a:lnTo>
                  <a:lnTo>
                    <a:pt x="3521444" y="134972"/>
                  </a:lnTo>
                  <a:lnTo>
                    <a:pt x="3488683" y="105230"/>
                  </a:lnTo>
                  <a:lnTo>
                    <a:pt x="3453168" y="78701"/>
                  </a:lnTo>
                  <a:lnTo>
                    <a:pt x="3415131" y="55619"/>
                  </a:lnTo>
                  <a:lnTo>
                    <a:pt x="3374804" y="36213"/>
                  </a:lnTo>
                  <a:lnTo>
                    <a:pt x="3332419" y="20717"/>
                  </a:lnTo>
                  <a:lnTo>
                    <a:pt x="3288208" y="9362"/>
                  </a:lnTo>
                  <a:lnTo>
                    <a:pt x="3242402" y="2379"/>
                  </a:lnTo>
                  <a:lnTo>
                    <a:pt x="3195234" y="0"/>
                  </a:lnTo>
                  <a:close/>
                </a:path>
              </a:pathLst>
            </a:custGeom>
            <a:ln w="147753">
              <a:solidFill>
                <a:srgbClr val="131313"/>
              </a:solidFill>
            </a:ln>
          </p:spPr>
          <p:txBody>
            <a:bodyPr wrap="square" lIns="0" tIns="0" rIns="0" bIns="0" rtlCol="0"/>
            <a:lstStyle/>
            <a:p>
              <a:endParaRPr/>
            </a:p>
          </p:txBody>
        </p:sp>
        <p:sp>
          <p:nvSpPr>
            <p:cNvPr id="10" name="object 10"/>
            <p:cNvSpPr/>
            <p:nvPr/>
          </p:nvSpPr>
          <p:spPr>
            <a:xfrm>
              <a:off x="14859168" y="3105577"/>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1" name="object 11"/>
            <p:cNvSpPr/>
            <p:nvPr/>
          </p:nvSpPr>
          <p:spPr>
            <a:xfrm>
              <a:off x="14847780" y="3094199"/>
              <a:ext cx="2898775" cy="1189990"/>
            </a:xfrm>
            <a:custGeom>
              <a:avLst/>
              <a:gdLst/>
              <a:ahLst/>
              <a:cxnLst/>
              <a:rect l="l" t="t" r="r" b="b"/>
              <a:pathLst>
                <a:path w="2898775" h="1189989">
                  <a:moveTo>
                    <a:pt x="2893208" y="1189432"/>
                  </a:moveTo>
                  <a:lnTo>
                    <a:pt x="5098" y="1189432"/>
                  </a:lnTo>
                  <a:lnTo>
                    <a:pt x="0" y="1184340"/>
                  </a:lnTo>
                  <a:lnTo>
                    <a:pt x="0" y="5092"/>
                  </a:lnTo>
                  <a:lnTo>
                    <a:pt x="5098" y="0"/>
                  </a:lnTo>
                  <a:lnTo>
                    <a:pt x="2893208" y="0"/>
                  </a:lnTo>
                  <a:lnTo>
                    <a:pt x="2898292" y="5092"/>
                  </a:lnTo>
                  <a:lnTo>
                    <a:pt x="2898292" y="22751"/>
                  </a:lnTo>
                  <a:lnTo>
                    <a:pt x="22779" y="22751"/>
                  </a:lnTo>
                  <a:lnTo>
                    <a:pt x="22779" y="1166672"/>
                  </a:lnTo>
                  <a:lnTo>
                    <a:pt x="2898292" y="1166672"/>
                  </a:lnTo>
                  <a:lnTo>
                    <a:pt x="2898292" y="1184340"/>
                  </a:lnTo>
                  <a:lnTo>
                    <a:pt x="2893208" y="1189432"/>
                  </a:lnTo>
                  <a:close/>
                </a:path>
                <a:path w="2898775" h="1189989">
                  <a:moveTo>
                    <a:pt x="2898292" y="1166672"/>
                  </a:moveTo>
                  <a:lnTo>
                    <a:pt x="2875503" y="1166672"/>
                  </a:lnTo>
                  <a:lnTo>
                    <a:pt x="2875503" y="22751"/>
                  </a:lnTo>
                  <a:lnTo>
                    <a:pt x="2898292" y="22751"/>
                  </a:lnTo>
                  <a:lnTo>
                    <a:pt x="2898292" y="1166672"/>
                  </a:lnTo>
                  <a:close/>
                </a:path>
              </a:pathLst>
            </a:custGeom>
            <a:solidFill>
              <a:srgbClr val="131313"/>
            </a:solidFill>
          </p:spPr>
          <p:txBody>
            <a:bodyPr wrap="square" lIns="0" tIns="0" rIns="0" bIns="0" rtlCol="0"/>
            <a:lstStyle/>
            <a:p>
              <a:endParaRPr/>
            </a:p>
          </p:txBody>
        </p:sp>
        <p:sp>
          <p:nvSpPr>
            <p:cNvPr id="12" name="object 12"/>
            <p:cNvSpPr/>
            <p:nvPr/>
          </p:nvSpPr>
          <p:spPr>
            <a:xfrm>
              <a:off x="15103546" y="3333002"/>
              <a:ext cx="694690" cy="688975"/>
            </a:xfrm>
            <a:custGeom>
              <a:avLst/>
              <a:gdLst/>
              <a:ahLst/>
              <a:cxnLst/>
              <a:rect l="l" t="t" r="r" b="b"/>
              <a:pathLst>
                <a:path w="694690" h="688975">
                  <a:moveTo>
                    <a:pt x="694547" y="688392"/>
                  </a:moveTo>
                  <a:lnTo>
                    <a:pt x="0" y="688392"/>
                  </a:lnTo>
                  <a:lnTo>
                    <a:pt x="0" y="0"/>
                  </a:lnTo>
                  <a:lnTo>
                    <a:pt x="694547" y="0"/>
                  </a:lnTo>
                  <a:lnTo>
                    <a:pt x="694547" y="688392"/>
                  </a:lnTo>
                  <a:close/>
                </a:path>
              </a:pathLst>
            </a:custGeom>
            <a:solidFill>
              <a:srgbClr val="FF5C18"/>
            </a:solidFill>
          </p:spPr>
          <p:txBody>
            <a:bodyPr wrap="square" lIns="0" tIns="0" rIns="0" bIns="0" rtlCol="0"/>
            <a:lstStyle/>
            <a:p>
              <a:endParaRPr/>
            </a:p>
          </p:txBody>
        </p:sp>
        <p:sp>
          <p:nvSpPr>
            <p:cNvPr id="13" name="object 13"/>
            <p:cNvSpPr/>
            <p:nvPr/>
          </p:nvSpPr>
          <p:spPr>
            <a:xfrm>
              <a:off x="15933265" y="3411017"/>
              <a:ext cx="1374140" cy="549910"/>
            </a:xfrm>
            <a:custGeom>
              <a:avLst/>
              <a:gdLst/>
              <a:ahLst/>
              <a:cxnLst/>
              <a:rect l="l" t="t" r="r" b="b"/>
              <a:pathLst>
                <a:path w="1374140" h="549910">
                  <a:moveTo>
                    <a:pt x="727364" y="549563"/>
                  </a:moveTo>
                  <a:lnTo>
                    <a:pt x="45562" y="549563"/>
                  </a:lnTo>
                  <a:lnTo>
                    <a:pt x="27826" y="545986"/>
                  </a:lnTo>
                  <a:lnTo>
                    <a:pt x="13344" y="536232"/>
                  </a:lnTo>
                  <a:lnTo>
                    <a:pt x="3580" y="521765"/>
                  </a:lnTo>
                  <a:lnTo>
                    <a:pt x="0" y="504049"/>
                  </a:lnTo>
                  <a:lnTo>
                    <a:pt x="3450" y="486642"/>
                  </a:lnTo>
                  <a:lnTo>
                    <a:pt x="12881" y="472335"/>
                  </a:lnTo>
                  <a:lnTo>
                    <a:pt x="26906" y="462512"/>
                  </a:lnTo>
                  <a:lnTo>
                    <a:pt x="44143" y="458555"/>
                  </a:lnTo>
                  <a:lnTo>
                    <a:pt x="45562" y="458534"/>
                  </a:lnTo>
                  <a:lnTo>
                    <a:pt x="727364" y="458534"/>
                  </a:lnTo>
                  <a:lnTo>
                    <a:pt x="745100" y="462111"/>
                  </a:lnTo>
                  <a:lnTo>
                    <a:pt x="759584" y="471865"/>
                  </a:lnTo>
                  <a:lnTo>
                    <a:pt x="769349" y="486332"/>
                  </a:lnTo>
                  <a:lnTo>
                    <a:pt x="772930" y="504049"/>
                  </a:lnTo>
                  <a:lnTo>
                    <a:pt x="769478" y="521455"/>
                  </a:lnTo>
                  <a:lnTo>
                    <a:pt x="760047" y="535761"/>
                  </a:lnTo>
                  <a:lnTo>
                    <a:pt x="746021" y="545583"/>
                  </a:lnTo>
                  <a:lnTo>
                    <a:pt x="728783" y="549540"/>
                  </a:lnTo>
                  <a:lnTo>
                    <a:pt x="727364" y="549563"/>
                  </a:lnTo>
                  <a:close/>
                </a:path>
                <a:path w="1374140" h="549910">
                  <a:moveTo>
                    <a:pt x="1024856" y="320293"/>
                  </a:moveTo>
                  <a:lnTo>
                    <a:pt x="45562" y="320293"/>
                  </a:lnTo>
                  <a:lnTo>
                    <a:pt x="27826" y="316717"/>
                  </a:lnTo>
                  <a:lnTo>
                    <a:pt x="13344" y="306963"/>
                  </a:lnTo>
                  <a:lnTo>
                    <a:pt x="3580" y="292497"/>
                  </a:lnTo>
                  <a:lnTo>
                    <a:pt x="0" y="274781"/>
                  </a:lnTo>
                  <a:lnTo>
                    <a:pt x="3450" y="257373"/>
                  </a:lnTo>
                  <a:lnTo>
                    <a:pt x="12881" y="243066"/>
                  </a:lnTo>
                  <a:lnTo>
                    <a:pt x="26906" y="233244"/>
                  </a:lnTo>
                  <a:lnTo>
                    <a:pt x="44143" y="229287"/>
                  </a:lnTo>
                  <a:lnTo>
                    <a:pt x="45562" y="229267"/>
                  </a:lnTo>
                  <a:lnTo>
                    <a:pt x="1024856" y="229267"/>
                  </a:lnTo>
                  <a:lnTo>
                    <a:pt x="1042592" y="232844"/>
                  </a:lnTo>
                  <a:lnTo>
                    <a:pt x="1057076" y="242598"/>
                  </a:lnTo>
                  <a:lnTo>
                    <a:pt x="1066841" y="257065"/>
                  </a:lnTo>
                  <a:lnTo>
                    <a:pt x="1070422" y="274781"/>
                  </a:lnTo>
                  <a:lnTo>
                    <a:pt x="1066970" y="292188"/>
                  </a:lnTo>
                  <a:lnTo>
                    <a:pt x="1057539" y="306494"/>
                  </a:lnTo>
                  <a:lnTo>
                    <a:pt x="1043512" y="316316"/>
                  </a:lnTo>
                  <a:lnTo>
                    <a:pt x="1026275" y="320272"/>
                  </a:lnTo>
                  <a:lnTo>
                    <a:pt x="1024856" y="320293"/>
                  </a:lnTo>
                  <a:close/>
                </a:path>
                <a:path w="1374140" h="549910">
                  <a:moveTo>
                    <a:pt x="1328463" y="91026"/>
                  </a:moveTo>
                  <a:lnTo>
                    <a:pt x="45562" y="91026"/>
                  </a:lnTo>
                  <a:lnTo>
                    <a:pt x="27826" y="87449"/>
                  </a:lnTo>
                  <a:lnTo>
                    <a:pt x="13344" y="77695"/>
                  </a:lnTo>
                  <a:lnTo>
                    <a:pt x="3580" y="63227"/>
                  </a:lnTo>
                  <a:lnTo>
                    <a:pt x="0" y="45511"/>
                  </a:lnTo>
                  <a:lnTo>
                    <a:pt x="3450" y="28104"/>
                  </a:lnTo>
                  <a:lnTo>
                    <a:pt x="12881" y="13799"/>
                  </a:lnTo>
                  <a:lnTo>
                    <a:pt x="26906" y="3976"/>
                  </a:lnTo>
                  <a:lnTo>
                    <a:pt x="44143" y="20"/>
                  </a:lnTo>
                  <a:lnTo>
                    <a:pt x="45562" y="0"/>
                  </a:lnTo>
                  <a:lnTo>
                    <a:pt x="1328463" y="0"/>
                  </a:lnTo>
                  <a:lnTo>
                    <a:pt x="1346199" y="3576"/>
                  </a:lnTo>
                  <a:lnTo>
                    <a:pt x="1360683" y="13330"/>
                  </a:lnTo>
                  <a:lnTo>
                    <a:pt x="1370448" y="27796"/>
                  </a:lnTo>
                  <a:lnTo>
                    <a:pt x="1374029" y="45511"/>
                  </a:lnTo>
                  <a:lnTo>
                    <a:pt x="1370577" y="62919"/>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4" name="object 14"/>
            <p:cNvSpPr/>
            <p:nvPr/>
          </p:nvSpPr>
          <p:spPr>
            <a:xfrm>
              <a:off x="14859168" y="4573049"/>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5" name="object 15"/>
            <p:cNvSpPr/>
            <p:nvPr/>
          </p:nvSpPr>
          <p:spPr>
            <a:xfrm>
              <a:off x="14847780" y="4561670"/>
              <a:ext cx="2898775" cy="1189990"/>
            </a:xfrm>
            <a:custGeom>
              <a:avLst/>
              <a:gdLst/>
              <a:ahLst/>
              <a:cxnLst/>
              <a:rect l="l" t="t" r="r" b="b"/>
              <a:pathLst>
                <a:path w="2898775" h="1189989">
                  <a:moveTo>
                    <a:pt x="2893208" y="1189421"/>
                  </a:moveTo>
                  <a:lnTo>
                    <a:pt x="5098" y="1189421"/>
                  </a:lnTo>
                  <a:lnTo>
                    <a:pt x="0" y="1184342"/>
                  </a:lnTo>
                  <a:lnTo>
                    <a:pt x="0" y="5092"/>
                  </a:lnTo>
                  <a:lnTo>
                    <a:pt x="5098" y="0"/>
                  </a:lnTo>
                  <a:lnTo>
                    <a:pt x="2893208" y="0"/>
                  </a:lnTo>
                  <a:lnTo>
                    <a:pt x="2898292" y="5092"/>
                  </a:lnTo>
                  <a:lnTo>
                    <a:pt x="2898292" y="22751"/>
                  </a:lnTo>
                  <a:lnTo>
                    <a:pt x="22779" y="22751"/>
                  </a:lnTo>
                  <a:lnTo>
                    <a:pt x="22779" y="1166657"/>
                  </a:lnTo>
                  <a:lnTo>
                    <a:pt x="2898292" y="1166657"/>
                  </a:lnTo>
                  <a:lnTo>
                    <a:pt x="2898292" y="1184342"/>
                  </a:lnTo>
                  <a:lnTo>
                    <a:pt x="2893208" y="1189421"/>
                  </a:lnTo>
                  <a:close/>
                </a:path>
                <a:path w="2898775" h="1189989">
                  <a:moveTo>
                    <a:pt x="2898292" y="1166657"/>
                  </a:moveTo>
                  <a:lnTo>
                    <a:pt x="2875503" y="1166657"/>
                  </a:lnTo>
                  <a:lnTo>
                    <a:pt x="2875503" y="22751"/>
                  </a:lnTo>
                  <a:lnTo>
                    <a:pt x="2898292" y="22751"/>
                  </a:lnTo>
                  <a:lnTo>
                    <a:pt x="2898292" y="1166657"/>
                  </a:lnTo>
                  <a:close/>
                </a:path>
              </a:pathLst>
            </a:custGeom>
            <a:solidFill>
              <a:srgbClr val="131313"/>
            </a:solidFill>
          </p:spPr>
          <p:txBody>
            <a:bodyPr wrap="square" lIns="0" tIns="0" rIns="0" bIns="0" rtlCol="0"/>
            <a:lstStyle/>
            <a:p>
              <a:endParaRPr/>
            </a:p>
          </p:txBody>
        </p:sp>
        <p:sp>
          <p:nvSpPr>
            <p:cNvPr id="16" name="object 16"/>
            <p:cNvSpPr/>
            <p:nvPr/>
          </p:nvSpPr>
          <p:spPr>
            <a:xfrm>
              <a:off x="15103546" y="4800474"/>
              <a:ext cx="694690" cy="688975"/>
            </a:xfrm>
            <a:custGeom>
              <a:avLst/>
              <a:gdLst/>
              <a:ahLst/>
              <a:cxnLst/>
              <a:rect l="l" t="t" r="r" b="b"/>
              <a:pathLst>
                <a:path w="694690" h="688975">
                  <a:moveTo>
                    <a:pt x="694547" y="688383"/>
                  </a:moveTo>
                  <a:lnTo>
                    <a:pt x="0" y="688383"/>
                  </a:lnTo>
                  <a:lnTo>
                    <a:pt x="0" y="0"/>
                  </a:lnTo>
                  <a:lnTo>
                    <a:pt x="694547" y="0"/>
                  </a:lnTo>
                  <a:lnTo>
                    <a:pt x="694547" y="688383"/>
                  </a:lnTo>
                  <a:close/>
                </a:path>
              </a:pathLst>
            </a:custGeom>
            <a:solidFill>
              <a:srgbClr val="12D5C2"/>
            </a:solidFill>
          </p:spPr>
          <p:txBody>
            <a:bodyPr wrap="square" lIns="0" tIns="0" rIns="0" bIns="0" rtlCol="0"/>
            <a:lstStyle/>
            <a:p>
              <a:endParaRPr/>
            </a:p>
          </p:txBody>
        </p:sp>
        <p:sp>
          <p:nvSpPr>
            <p:cNvPr id="17" name="object 17"/>
            <p:cNvSpPr/>
            <p:nvPr/>
          </p:nvSpPr>
          <p:spPr>
            <a:xfrm>
              <a:off x="15933265" y="4878489"/>
              <a:ext cx="1374140" cy="549910"/>
            </a:xfrm>
            <a:custGeom>
              <a:avLst/>
              <a:gdLst/>
              <a:ahLst/>
              <a:cxnLst/>
              <a:rect l="l" t="t" r="r" b="b"/>
              <a:pathLst>
                <a:path w="1374140" h="549910">
                  <a:moveTo>
                    <a:pt x="728783" y="549548"/>
                  </a:moveTo>
                  <a:lnTo>
                    <a:pt x="45562" y="549548"/>
                  </a:lnTo>
                  <a:lnTo>
                    <a:pt x="27826" y="545973"/>
                  </a:lnTo>
                  <a:lnTo>
                    <a:pt x="13344" y="536222"/>
                  </a:lnTo>
                  <a:lnTo>
                    <a:pt x="3580" y="521760"/>
                  </a:lnTo>
                  <a:lnTo>
                    <a:pt x="0" y="504052"/>
                  </a:lnTo>
                  <a:lnTo>
                    <a:pt x="3450" y="486646"/>
                  </a:lnTo>
                  <a:lnTo>
                    <a:pt x="12881" y="472335"/>
                  </a:lnTo>
                  <a:lnTo>
                    <a:pt x="26906" y="462508"/>
                  </a:lnTo>
                  <a:lnTo>
                    <a:pt x="44143" y="458555"/>
                  </a:lnTo>
                  <a:lnTo>
                    <a:pt x="45562" y="458525"/>
                  </a:lnTo>
                  <a:lnTo>
                    <a:pt x="727364" y="458525"/>
                  </a:lnTo>
                  <a:lnTo>
                    <a:pt x="745100" y="462105"/>
                  </a:lnTo>
                  <a:lnTo>
                    <a:pt x="759584" y="471866"/>
                  </a:lnTo>
                  <a:lnTo>
                    <a:pt x="769349" y="486338"/>
                  </a:lnTo>
                  <a:lnTo>
                    <a:pt x="772930" y="504052"/>
                  </a:lnTo>
                  <a:lnTo>
                    <a:pt x="769478" y="521453"/>
                  </a:lnTo>
                  <a:lnTo>
                    <a:pt x="760047" y="535757"/>
                  </a:lnTo>
                  <a:lnTo>
                    <a:pt x="746021" y="545582"/>
                  </a:lnTo>
                  <a:lnTo>
                    <a:pt x="728783" y="549548"/>
                  </a:lnTo>
                  <a:close/>
                </a:path>
                <a:path w="1374140" h="549910">
                  <a:moveTo>
                    <a:pt x="1024856" y="320293"/>
                  </a:moveTo>
                  <a:lnTo>
                    <a:pt x="45562" y="320293"/>
                  </a:lnTo>
                  <a:lnTo>
                    <a:pt x="27826" y="316717"/>
                  </a:lnTo>
                  <a:lnTo>
                    <a:pt x="13344" y="306963"/>
                  </a:lnTo>
                  <a:lnTo>
                    <a:pt x="3580" y="292492"/>
                  </a:lnTo>
                  <a:lnTo>
                    <a:pt x="0" y="274767"/>
                  </a:lnTo>
                  <a:lnTo>
                    <a:pt x="3450" y="257368"/>
                  </a:lnTo>
                  <a:lnTo>
                    <a:pt x="12881" y="243066"/>
                  </a:lnTo>
                  <a:lnTo>
                    <a:pt x="26906" y="233244"/>
                  </a:lnTo>
                  <a:lnTo>
                    <a:pt x="44143" y="229287"/>
                  </a:lnTo>
                  <a:lnTo>
                    <a:pt x="45562" y="229267"/>
                  </a:lnTo>
                  <a:lnTo>
                    <a:pt x="1024856" y="229267"/>
                  </a:lnTo>
                  <a:lnTo>
                    <a:pt x="1042592" y="232843"/>
                  </a:lnTo>
                  <a:lnTo>
                    <a:pt x="1057076" y="242596"/>
                  </a:lnTo>
                  <a:lnTo>
                    <a:pt x="1066841" y="257059"/>
                  </a:lnTo>
                  <a:lnTo>
                    <a:pt x="1070422" y="274767"/>
                  </a:lnTo>
                  <a:lnTo>
                    <a:pt x="1066970" y="292184"/>
                  </a:lnTo>
                  <a:lnTo>
                    <a:pt x="1057539" y="306494"/>
                  </a:lnTo>
                  <a:lnTo>
                    <a:pt x="1043512" y="316314"/>
                  </a:lnTo>
                  <a:lnTo>
                    <a:pt x="1026275" y="320263"/>
                  </a:lnTo>
                  <a:lnTo>
                    <a:pt x="1024856" y="320293"/>
                  </a:lnTo>
                  <a:close/>
                </a:path>
                <a:path w="1374140" h="549910">
                  <a:moveTo>
                    <a:pt x="1328463" y="91026"/>
                  </a:moveTo>
                  <a:lnTo>
                    <a:pt x="45562" y="91026"/>
                  </a:lnTo>
                  <a:lnTo>
                    <a:pt x="27826" y="87449"/>
                  </a:lnTo>
                  <a:lnTo>
                    <a:pt x="13344" y="77695"/>
                  </a:lnTo>
                  <a:lnTo>
                    <a:pt x="3580" y="63229"/>
                  </a:lnTo>
                  <a:lnTo>
                    <a:pt x="0" y="45514"/>
                  </a:lnTo>
                  <a:lnTo>
                    <a:pt x="3450" y="28106"/>
                  </a:lnTo>
                  <a:lnTo>
                    <a:pt x="12881" y="13799"/>
                  </a:lnTo>
                  <a:lnTo>
                    <a:pt x="26906" y="3977"/>
                  </a:lnTo>
                  <a:lnTo>
                    <a:pt x="44143" y="20"/>
                  </a:lnTo>
                  <a:lnTo>
                    <a:pt x="45562" y="0"/>
                  </a:lnTo>
                  <a:lnTo>
                    <a:pt x="1328463" y="0"/>
                  </a:lnTo>
                  <a:lnTo>
                    <a:pt x="1346199" y="3576"/>
                  </a:lnTo>
                  <a:lnTo>
                    <a:pt x="1360683" y="13330"/>
                  </a:lnTo>
                  <a:lnTo>
                    <a:pt x="1370448" y="27798"/>
                  </a:lnTo>
                  <a:lnTo>
                    <a:pt x="1374029" y="45514"/>
                  </a:lnTo>
                  <a:lnTo>
                    <a:pt x="1370577" y="62921"/>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8" name="object 18"/>
            <p:cNvSpPr/>
            <p:nvPr/>
          </p:nvSpPr>
          <p:spPr>
            <a:xfrm>
              <a:off x="14859168" y="6040517"/>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55288"/>
              </a:srgbClr>
            </a:solidFill>
          </p:spPr>
          <p:txBody>
            <a:bodyPr wrap="square" lIns="0" tIns="0" rIns="0" bIns="0" rtlCol="0"/>
            <a:lstStyle/>
            <a:p>
              <a:endParaRPr/>
            </a:p>
          </p:txBody>
        </p:sp>
        <p:sp>
          <p:nvSpPr>
            <p:cNvPr id="19" name="object 19"/>
            <p:cNvSpPr/>
            <p:nvPr/>
          </p:nvSpPr>
          <p:spPr>
            <a:xfrm>
              <a:off x="14847780" y="6029150"/>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55288"/>
              </a:srgbClr>
            </a:solidFill>
          </p:spPr>
          <p:txBody>
            <a:bodyPr wrap="square" lIns="0" tIns="0" rIns="0" bIns="0" rtlCol="0"/>
            <a:lstStyle/>
            <a:p>
              <a:endParaRPr/>
            </a:p>
          </p:txBody>
        </p:sp>
        <p:sp>
          <p:nvSpPr>
            <p:cNvPr id="20" name="object 20"/>
            <p:cNvSpPr/>
            <p:nvPr/>
          </p:nvSpPr>
          <p:spPr>
            <a:xfrm>
              <a:off x="15103546" y="6267942"/>
              <a:ext cx="694690" cy="688975"/>
            </a:xfrm>
            <a:custGeom>
              <a:avLst/>
              <a:gdLst/>
              <a:ahLst/>
              <a:cxnLst/>
              <a:rect l="l" t="t" r="r" b="b"/>
              <a:pathLst>
                <a:path w="694690" h="688975">
                  <a:moveTo>
                    <a:pt x="694547" y="688386"/>
                  </a:moveTo>
                  <a:lnTo>
                    <a:pt x="0" y="688386"/>
                  </a:lnTo>
                  <a:lnTo>
                    <a:pt x="0" y="0"/>
                  </a:lnTo>
                  <a:lnTo>
                    <a:pt x="694547" y="0"/>
                  </a:lnTo>
                  <a:lnTo>
                    <a:pt x="694547" y="688386"/>
                  </a:lnTo>
                  <a:close/>
                </a:path>
              </a:pathLst>
            </a:custGeom>
            <a:solidFill>
              <a:srgbClr val="6FDEE4">
                <a:alpha val="55288"/>
              </a:srgbClr>
            </a:solidFill>
          </p:spPr>
          <p:txBody>
            <a:bodyPr wrap="square" lIns="0" tIns="0" rIns="0" bIns="0" rtlCol="0"/>
            <a:lstStyle/>
            <a:p>
              <a:endParaRPr/>
            </a:p>
          </p:txBody>
        </p:sp>
        <p:sp>
          <p:nvSpPr>
            <p:cNvPr id="21" name="object 21"/>
            <p:cNvSpPr/>
            <p:nvPr/>
          </p:nvSpPr>
          <p:spPr>
            <a:xfrm>
              <a:off x="15933265" y="6345945"/>
              <a:ext cx="1374140" cy="549910"/>
            </a:xfrm>
            <a:custGeom>
              <a:avLst/>
              <a:gdLst/>
              <a:ahLst/>
              <a:cxnLst/>
              <a:rect l="l" t="t" r="r" b="b"/>
              <a:pathLst>
                <a:path w="1374140" h="549909">
                  <a:moveTo>
                    <a:pt x="728783" y="549563"/>
                  </a:moveTo>
                  <a:lnTo>
                    <a:pt x="45562" y="549563"/>
                  </a:lnTo>
                  <a:lnTo>
                    <a:pt x="27826" y="545987"/>
                  </a:lnTo>
                  <a:lnTo>
                    <a:pt x="13344" y="536237"/>
                  </a:lnTo>
                  <a:lnTo>
                    <a:pt x="3580" y="521775"/>
                  </a:lnTo>
                  <a:lnTo>
                    <a:pt x="0" y="504066"/>
                  </a:lnTo>
                  <a:lnTo>
                    <a:pt x="3450" y="486661"/>
                  </a:lnTo>
                  <a:lnTo>
                    <a:pt x="12881" y="472350"/>
                  </a:lnTo>
                  <a:lnTo>
                    <a:pt x="26906" y="462523"/>
                  </a:lnTo>
                  <a:lnTo>
                    <a:pt x="44143" y="458570"/>
                  </a:lnTo>
                  <a:lnTo>
                    <a:pt x="45562" y="458540"/>
                  </a:lnTo>
                  <a:lnTo>
                    <a:pt x="727364" y="458540"/>
                  </a:lnTo>
                  <a:lnTo>
                    <a:pt x="745100" y="462120"/>
                  </a:lnTo>
                  <a:lnTo>
                    <a:pt x="759584" y="471881"/>
                  </a:lnTo>
                  <a:lnTo>
                    <a:pt x="769349" y="486353"/>
                  </a:lnTo>
                  <a:lnTo>
                    <a:pt x="772930" y="504066"/>
                  </a:lnTo>
                  <a:lnTo>
                    <a:pt x="769478" y="521468"/>
                  </a:lnTo>
                  <a:lnTo>
                    <a:pt x="760047" y="535772"/>
                  </a:lnTo>
                  <a:lnTo>
                    <a:pt x="746021" y="545597"/>
                  </a:lnTo>
                  <a:lnTo>
                    <a:pt x="728783" y="549563"/>
                  </a:lnTo>
                  <a:close/>
                </a:path>
                <a:path w="1374140" h="549909">
                  <a:moveTo>
                    <a:pt x="1024856" y="320308"/>
                  </a:moveTo>
                  <a:lnTo>
                    <a:pt x="45562" y="320308"/>
                  </a:lnTo>
                  <a:lnTo>
                    <a:pt x="27826" y="316732"/>
                  </a:lnTo>
                  <a:lnTo>
                    <a:pt x="13344" y="306977"/>
                  </a:lnTo>
                  <a:lnTo>
                    <a:pt x="3580" y="292507"/>
                  </a:lnTo>
                  <a:lnTo>
                    <a:pt x="0" y="274781"/>
                  </a:lnTo>
                  <a:lnTo>
                    <a:pt x="3450" y="257380"/>
                  </a:lnTo>
                  <a:lnTo>
                    <a:pt x="12881" y="243080"/>
                  </a:lnTo>
                  <a:lnTo>
                    <a:pt x="26906" y="233263"/>
                  </a:lnTo>
                  <a:lnTo>
                    <a:pt x="44143" y="229314"/>
                  </a:lnTo>
                  <a:lnTo>
                    <a:pt x="45562" y="229285"/>
                  </a:lnTo>
                  <a:lnTo>
                    <a:pt x="1024856" y="229285"/>
                  </a:lnTo>
                  <a:lnTo>
                    <a:pt x="1042592" y="232860"/>
                  </a:lnTo>
                  <a:lnTo>
                    <a:pt x="1057076" y="242611"/>
                  </a:lnTo>
                  <a:lnTo>
                    <a:pt x="1066841" y="257073"/>
                  </a:lnTo>
                  <a:lnTo>
                    <a:pt x="1070422" y="274781"/>
                  </a:lnTo>
                  <a:lnTo>
                    <a:pt x="1066970" y="292199"/>
                  </a:lnTo>
                  <a:lnTo>
                    <a:pt x="1057539" y="306509"/>
                  </a:lnTo>
                  <a:lnTo>
                    <a:pt x="1043512" y="316329"/>
                  </a:lnTo>
                  <a:lnTo>
                    <a:pt x="1026275" y="320278"/>
                  </a:lnTo>
                  <a:lnTo>
                    <a:pt x="1024856" y="320308"/>
                  </a:lnTo>
                  <a:close/>
                </a:path>
                <a:path w="1374140" h="549909">
                  <a:moveTo>
                    <a:pt x="1328463" y="91052"/>
                  </a:moveTo>
                  <a:lnTo>
                    <a:pt x="45562" y="91052"/>
                  </a:lnTo>
                  <a:lnTo>
                    <a:pt x="27826" y="87472"/>
                  </a:lnTo>
                  <a:lnTo>
                    <a:pt x="13344" y="77711"/>
                  </a:lnTo>
                  <a:lnTo>
                    <a:pt x="3580" y="63239"/>
                  </a:lnTo>
                  <a:lnTo>
                    <a:pt x="0" y="45526"/>
                  </a:lnTo>
                  <a:lnTo>
                    <a:pt x="3450" y="28125"/>
                  </a:lnTo>
                  <a:lnTo>
                    <a:pt x="12881" y="13821"/>
                  </a:lnTo>
                  <a:lnTo>
                    <a:pt x="26906" y="3995"/>
                  </a:lnTo>
                  <a:lnTo>
                    <a:pt x="44143" y="29"/>
                  </a:lnTo>
                  <a:lnTo>
                    <a:pt x="45562" y="0"/>
                  </a:lnTo>
                  <a:lnTo>
                    <a:pt x="1328463" y="0"/>
                  </a:lnTo>
                  <a:lnTo>
                    <a:pt x="1346199" y="3580"/>
                  </a:lnTo>
                  <a:lnTo>
                    <a:pt x="1360683" y="13341"/>
                  </a:lnTo>
                  <a:lnTo>
                    <a:pt x="1370448" y="27813"/>
                  </a:lnTo>
                  <a:lnTo>
                    <a:pt x="1374029" y="45526"/>
                  </a:lnTo>
                  <a:lnTo>
                    <a:pt x="1370577" y="62931"/>
                  </a:lnTo>
                  <a:lnTo>
                    <a:pt x="1361146" y="77242"/>
                  </a:lnTo>
                  <a:lnTo>
                    <a:pt x="1347121" y="87069"/>
                  </a:lnTo>
                  <a:lnTo>
                    <a:pt x="1329885" y="91023"/>
                  </a:lnTo>
                  <a:lnTo>
                    <a:pt x="1328463" y="91052"/>
                  </a:lnTo>
                  <a:close/>
                </a:path>
              </a:pathLst>
            </a:custGeom>
            <a:solidFill>
              <a:srgbClr val="D3E2F1">
                <a:alpha val="55288"/>
              </a:srgbClr>
            </a:solidFill>
          </p:spPr>
          <p:txBody>
            <a:bodyPr wrap="square" lIns="0" tIns="0" rIns="0" bIns="0" rtlCol="0"/>
            <a:lstStyle/>
            <a:p>
              <a:endParaRPr/>
            </a:p>
          </p:txBody>
        </p:sp>
        <p:sp>
          <p:nvSpPr>
            <p:cNvPr id="22" name="object 22"/>
            <p:cNvSpPr/>
            <p:nvPr/>
          </p:nvSpPr>
          <p:spPr>
            <a:xfrm>
              <a:off x="14859168" y="7507988"/>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16079"/>
              </a:srgbClr>
            </a:solidFill>
          </p:spPr>
          <p:txBody>
            <a:bodyPr wrap="square" lIns="0" tIns="0" rIns="0" bIns="0" rtlCol="0"/>
            <a:lstStyle/>
            <a:p>
              <a:endParaRPr/>
            </a:p>
          </p:txBody>
        </p:sp>
        <p:sp>
          <p:nvSpPr>
            <p:cNvPr id="23" name="object 23"/>
            <p:cNvSpPr/>
            <p:nvPr/>
          </p:nvSpPr>
          <p:spPr>
            <a:xfrm>
              <a:off x="14847780" y="7496622"/>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16079"/>
              </a:srgbClr>
            </a:solidFill>
          </p:spPr>
          <p:txBody>
            <a:bodyPr wrap="square" lIns="0" tIns="0" rIns="0" bIns="0" rtlCol="0"/>
            <a:lstStyle/>
            <a:p>
              <a:endParaRPr/>
            </a:p>
          </p:txBody>
        </p:sp>
        <p:sp>
          <p:nvSpPr>
            <p:cNvPr id="24" name="object 24"/>
            <p:cNvSpPr/>
            <p:nvPr/>
          </p:nvSpPr>
          <p:spPr>
            <a:xfrm>
              <a:off x="15933265" y="7813446"/>
              <a:ext cx="1374140" cy="549910"/>
            </a:xfrm>
            <a:custGeom>
              <a:avLst/>
              <a:gdLst/>
              <a:ahLst/>
              <a:cxnLst/>
              <a:rect l="l" t="t" r="r" b="b"/>
              <a:pathLst>
                <a:path w="1374140" h="549909">
                  <a:moveTo>
                    <a:pt x="727364" y="549563"/>
                  </a:moveTo>
                  <a:lnTo>
                    <a:pt x="45562" y="549563"/>
                  </a:lnTo>
                  <a:lnTo>
                    <a:pt x="27826" y="545983"/>
                  </a:lnTo>
                  <a:lnTo>
                    <a:pt x="13344" y="536222"/>
                  </a:lnTo>
                  <a:lnTo>
                    <a:pt x="3580" y="521750"/>
                  </a:lnTo>
                  <a:lnTo>
                    <a:pt x="0" y="504037"/>
                  </a:lnTo>
                  <a:lnTo>
                    <a:pt x="3450" y="486631"/>
                  </a:lnTo>
                  <a:lnTo>
                    <a:pt x="12881" y="472320"/>
                  </a:lnTo>
                  <a:lnTo>
                    <a:pt x="26906" y="462493"/>
                  </a:lnTo>
                  <a:lnTo>
                    <a:pt x="44143" y="458540"/>
                  </a:lnTo>
                  <a:lnTo>
                    <a:pt x="45562" y="458510"/>
                  </a:lnTo>
                  <a:lnTo>
                    <a:pt x="727364" y="458510"/>
                  </a:lnTo>
                  <a:lnTo>
                    <a:pt x="745100" y="462091"/>
                  </a:lnTo>
                  <a:lnTo>
                    <a:pt x="759584" y="471852"/>
                  </a:lnTo>
                  <a:lnTo>
                    <a:pt x="769349" y="486324"/>
                  </a:lnTo>
                  <a:lnTo>
                    <a:pt x="772930" y="504037"/>
                  </a:lnTo>
                  <a:lnTo>
                    <a:pt x="769478" y="521438"/>
                  </a:lnTo>
                  <a:lnTo>
                    <a:pt x="760047" y="535742"/>
                  </a:lnTo>
                  <a:lnTo>
                    <a:pt x="746021" y="545568"/>
                  </a:lnTo>
                  <a:lnTo>
                    <a:pt x="728783" y="549534"/>
                  </a:lnTo>
                  <a:lnTo>
                    <a:pt x="727364" y="549563"/>
                  </a:lnTo>
                  <a:close/>
                </a:path>
                <a:path w="1374140" h="549909">
                  <a:moveTo>
                    <a:pt x="1024856" y="320278"/>
                  </a:moveTo>
                  <a:lnTo>
                    <a:pt x="45562" y="320278"/>
                  </a:lnTo>
                  <a:lnTo>
                    <a:pt x="27826" y="316702"/>
                  </a:lnTo>
                  <a:lnTo>
                    <a:pt x="13344" y="306952"/>
                  </a:lnTo>
                  <a:lnTo>
                    <a:pt x="3580" y="292490"/>
                  </a:lnTo>
                  <a:lnTo>
                    <a:pt x="0" y="274781"/>
                  </a:lnTo>
                  <a:lnTo>
                    <a:pt x="3450" y="257363"/>
                  </a:lnTo>
                  <a:lnTo>
                    <a:pt x="12881" y="243054"/>
                  </a:lnTo>
                  <a:lnTo>
                    <a:pt x="26906" y="233234"/>
                  </a:lnTo>
                  <a:lnTo>
                    <a:pt x="44143" y="229285"/>
                  </a:lnTo>
                  <a:lnTo>
                    <a:pt x="45562" y="229255"/>
                  </a:lnTo>
                  <a:lnTo>
                    <a:pt x="1024856" y="229255"/>
                  </a:lnTo>
                  <a:lnTo>
                    <a:pt x="1042592" y="232831"/>
                  </a:lnTo>
                  <a:lnTo>
                    <a:pt x="1057076" y="242585"/>
                  </a:lnTo>
                  <a:lnTo>
                    <a:pt x="1066841" y="257056"/>
                  </a:lnTo>
                  <a:lnTo>
                    <a:pt x="1070422" y="274781"/>
                  </a:lnTo>
                  <a:lnTo>
                    <a:pt x="1066970" y="292182"/>
                  </a:lnTo>
                  <a:lnTo>
                    <a:pt x="1057539" y="306483"/>
                  </a:lnTo>
                  <a:lnTo>
                    <a:pt x="1043512" y="316300"/>
                  </a:lnTo>
                  <a:lnTo>
                    <a:pt x="1026275" y="320249"/>
                  </a:lnTo>
                  <a:lnTo>
                    <a:pt x="1024856" y="320278"/>
                  </a:lnTo>
                  <a:close/>
                </a:path>
                <a:path w="1374140" h="549909">
                  <a:moveTo>
                    <a:pt x="1328463" y="91023"/>
                  </a:moveTo>
                  <a:lnTo>
                    <a:pt x="45562" y="91023"/>
                  </a:lnTo>
                  <a:lnTo>
                    <a:pt x="27826" y="87442"/>
                  </a:lnTo>
                  <a:lnTo>
                    <a:pt x="13344" y="77681"/>
                  </a:lnTo>
                  <a:lnTo>
                    <a:pt x="3580" y="63209"/>
                  </a:lnTo>
                  <a:lnTo>
                    <a:pt x="0" y="45496"/>
                  </a:lnTo>
                  <a:lnTo>
                    <a:pt x="3450" y="28095"/>
                  </a:lnTo>
                  <a:lnTo>
                    <a:pt x="12881" y="13791"/>
                  </a:lnTo>
                  <a:lnTo>
                    <a:pt x="26906" y="3965"/>
                  </a:lnTo>
                  <a:lnTo>
                    <a:pt x="44143" y="0"/>
                  </a:lnTo>
                  <a:lnTo>
                    <a:pt x="1328463" y="0"/>
                  </a:lnTo>
                  <a:lnTo>
                    <a:pt x="1346199" y="3575"/>
                  </a:lnTo>
                  <a:lnTo>
                    <a:pt x="1360683" y="13326"/>
                  </a:lnTo>
                  <a:lnTo>
                    <a:pt x="1370448" y="27788"/>
                  </a:lnTo>
                  <a:lnTo>
                    <a:pt x="1374029" y="45496"/>
                  </a:lnTo>
                  <a:lnTo>
                    <a:pt x="1370577" y="62902"/>
                  </a:lnTo>
                  <a:lnTo>
                    <a:pt x="1361146" y="77213"/>
                  </a:lnTo>
                  <a:lnTo>
                    <a:pt x="1347121" y="87040"/>
                  </a:lnTo>
                  <a:lnTo>
                    <a:pt x="1329885" y="90993"/>
                  </a:lnTo>
                  <a:lnTo>
                    <a:pt x="1328463" y="91023"/>
                  </a:lnTo>
                  <a:close/>
                </a:path>
              </a:pathLst>
            </a:custGeom>
            <a:solidFill>
              <a:srgbClr val="D3E2F1">
                <a:alpha val="16079"/>
              </a:srgbClr>
            </a:solidFill>
          </p:spPr>
          <p:txBody>
            <a:bodyPr wrap="square" lIns="0" tIns="0" rIns="0" bIns="0" rtlCol="0"/>
            <a:lstStyle/>
            <a:p>
              <a:endParaRPr/>
            </a:p>
          </p:txBody>
        </p:sp>
        <p:sp>
          <p:nvSpPr>
            <p:cNvPr id="25" name="object 25"/>
            <p:cNvSpPr/>
            <p:nvPr/>
          </p:nvSpPr>
          <p:spPr>
            <a:xfrm>
              <a:off x="9420303" y="6162780"/>
              <a:ext cx="6377790" cy="4121504"/>
            </a:xfrm>
            <a:prstGeom prst="rect">
              <a:avLst/>
            </a:prstGeom>
            <a:blipFill>
              <a:blip r:embed="rId2" cstate="print"/>
              <a:stretch>
                <a:fillRect/>
              </a:stretch>
            </a:blipFill>
          </p:spPr>
          <p:txBody>
            <a:bodyPr wrap="square" lIns="0" tIns="0" rIns="0" bIns="0" rtlCol="0"/>
            <a:lstStyle/>
            <a:p>
              <a:endParaRPr/>
            </a:p>
          </p:txBody>
        </p:sp>
        <p:sp>
          <p:nvSpPr>
            <p:cNvPr id="26" name="object 26"/>
            <p:cNvSpPr/>
            <p:nvPr/>
          </p:nvSpPr>
          <p:spPr>
            <a:xfrm>
              <a:off x="10891018" y="9264788"/>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27" name="object 27"/>
            <p:cNvSpPr/>
            <p:nvPr/>
          </p:nvSpPr>
          <p:spPr>
            <a:xfrm>
              <a:off x="11008011" y="9943938"/>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28" name="object 28"/>
            <p:cNvSpPr/>
            <p:nvPr/>
          </p:nvSpPr>
          <p:spPr>
            <a:xfrm>
              <a:off x="11975439" y="9606014"/>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9" name="object 29"/>
            <p:cNvSpPr/>
            <p:nvPr/>
          </p:nvSpPr>
          <p:spPr>
            <a:xfrm>
              <a:off x="11962018" y="9591318"/>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30" name="object 30"/>
            <p:cNvSpPr/>
            <p:nvPr/>
          </p:nvSpPr>
          <p:spPr>
            <a:xfrm>
              <a:off x="11500829" y="9922752"/>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31" name="object 31"/>
            <p:cNvSpPr/>
            <p:nvPr/>
          </p:nvSpPr>
          <p:spPr>
            <a:xfrm>
              <a:off x="11498354" y="10199610"/>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32" name="object 32"/>
            <p:cNvSpPr/>
            <p:nvPr/>
          </p:nvSpPr>
          <p:spPr>
            <a:xfrm>
              <a:off x="11716592" y="9942132"/>
              <a:ext cx="235779" cy="102932"/>
            </a:xfrm>
            <a:prstGeom prst="rect">
              <a:avLst/>
            </a:prstGeom>
            <a:blipFill>
              <a:blip r:embed="rId3" cstate="print"/>
              <a:stretch>
                <a:fillRect/>
              </a:stretch>
            </a:blipFill>
          </p:spPr>
          <p:txBody>
            <a:bodyPr wrap="square" lIns="0" tIns="0" rIns="0" bIns="0" rtlCol="0"/>
            <a:lstStyle/>
            <a:p>
              <a:endParaRPr/>
            </a:p>
          </p:txBody>
        </p:sp>
        <p:sp>
          <p:nvSpPr>
            <p:cNvPr id="33" name="object 33"/>
            <p:cNvSpPr/>
            <p:nvPr/>
          </p:nvSpPr>
          <p:spPr>
            <a:xfrm>
              <a:off x="12085816" y="8222251"/>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34" name="object 34"/>
            <p:cNvSpPr/>
            <p:nvPr/>
          </p:nvSpPr>
          <p:spPr>
            <a:xfrm>
              <a:off x="12569249" y="8665895"/>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grpSp>
      <p:sp>
        <p:nvSpPr>
          <p:cNvPr id="35" name="object 35"/>
          <p:cNvSpPr txBox="1"/>
          <p:nvPr/>
        </p:nvSpPr>
        <p:spPr>
          <a:xfrm>
            <a:off x="777875" y="1231271"/>
            <a:ext cx="7519034" cy="6141681"/>
          </a:xfrm>
          <a:prstGeom prst="rect">
            <a:avLst/>
          </a:prstGeom>
        </p:spPr>
        <p:txBody>
          <a:bodyPr vert="horz" wrap="square" lIns="0" tIns="330835" rIns="0" bIns="0" rtlCol="0">
            <a:spAutoFit/>
          </a:bodyPr>
          <a:lstStyle/>
          <a:p>
            <a:pPr marL="165100">
              <a:lnSpc>
                <a:spcPct val="100000"/>
              </a:lnSpc>
              <a:spcBef>
                <a:spcPts val="2605"/>
              </a:spcBef>
            </a:pPr>
            <a:r>
              <a:rPr sz="4000" b="1" spc="-30" dirty="0">
                <a:solidFill>
                  <a:srgbClr val="FFC71A"/>
                </a:solidFill>
                <a:latin typeface="Verdana" panose="020B0604030504040204" pitchFamily="34" charset="0"/>
                <a:ea typeface="Verdana" panose="020B0604030504040204" pitchFamily="34" charset="0"/>
                <a:cs typeface="Times New Roman"/>
              </a:rPr>
              <a:t>What </a:t>
            </a:r>
            <a:r>
              <a:rPr sz="4000" b="1" spc="-20" dirty="0">
                <a:solidFill>
                  <a:srgbClr val="FFC71A"/>
                </a:solidFill>
                <a:latin typeface="Verdana" panose="020B0604030504040204" pitchFamily="34" charset="0"/>
                <a:ea typeface="Verdana" panose="020B0604030504040204" pitchFamily="34" charset="0"/>
                <a:cs typeface="Times New Roman"/>
              </a:rPr>
              <a:t>is</a:t>
            </a:r>
            <a:r>
              <a:rPr sz="4000" b="1" spc="-125" dirty="0">
                <a:solidFill>
                  <a:srgbClr val="FFC71A"/>
                </a:solidFill>
                <a:latin typeface="Verdana" panose="020B0604030504040204" pitchFamily="34" charset="0"/>
                <a:ea typeface="Verdana" panose="020B0604030504040204" pitchFamily="34" charset="0"/>
                <a:cs typeface="Times New Roman"/>
              </a:rPr>
              <a:t> </a:t>
            </a:r>
            <a:r>
              <a:rPr sz="4000" b="1" spc="-40" dirty="0">
                <a:solidFill>
                  <a:srgbClr val="FFC71A"/>
                </a:solidFill>
                <a:latin typeface="Verdana" panose="020B0604030504040204" pitchFamily="34" charset="0"/>
                <a:ea typeface="Verdana" panose="020B0604030504040204" pitchFamily="34" charset="0"/>
                <a:cs typeface="Times New Roman"/>
              </a:rPr>
              <a:t>Usability?</a:t>
            </a:r>
            <a:endParaRPr sz="3600" dirty="0">
              <a:latin typeface="Verdana" panose="020B0604030504040204" pitchFamily="34" charset="0"/>
              <a:ea typeface="Verdana" panose="020B0604030504040204" pitchFamily="34" charset="0"/>
              <a:cs typeface="Times New Roman"/>
            </a:endParaRPr>
          </a:p>
          <a:p>
            <a:pPr marL="12700" marR="5080">
              <a:lnSpc>
                <a:spcPct val="131900"/>
              </a:lnSpc>
              <a:spcBef>
                <a:spcPts val="1125"/>
              </a:spcBef>
            </a:pPr>
            <a:r>
              <a:rPr sz="2800" dirty="0">
                <a:latin typeface="Verdana" panose="020B0604030504040204" pitchFamily="34" charset="0"/>
                <a:ea typeface="Verdana" panose="020B0604030504040204" pitchFamily="34" charset="0"/>
              </a:rPr>
              <a:t>Usability is a measure of how well a  specific user in a specific context can  use a product/design to achieve a  defined goal effectively, efficiently, and  satisfactorily. Designers usually  measure a design’s usability  throughout the development process</a:t>
            </a:r>
            <a:r>
              <a:rPr lang="en-US" sz="2800" dirty="0">
                <a:latin typeface="Verdana" panose="020B0604030504040204" pitchFamily="34" charset="0"/>
                <a:ea typeface="Verdana" panose="020B0604030504040204" pitchFamily="34" charset="0"/>
              </a:rPr>
              <a:t> </a:t>
            </a:r>
            <a:r>
              <a:rPr sz="2800" dirty="0">
                <a:latin typeface="Verdana" panose="020B0604030504040204" pitchFamily="34" charset="0"/>
                <a:ea typeface="Verdana" panose="020B0604030504040204" pitchFamily="34" charset="0"/>
              </a:rPr>
              <a:t>from wireframes to the final deliverable</a:t>
            </a:r>
            <a:r>
              <a:rPr lang="en-US" sz="2800" dirty="0">
                <a:latin typeface="Verdana" panose="020B0604030504040204" pitchFamily="34" charset="0"/>
                <a:ea typeface="Verdana" panose="020B0604030504040204" pitchFamily="34" charset="0"/>
              </a:rPr>
              <a:t> </a:t>
            </a:r>
            <a:r>
              <a:rPr sz="2800" dirty="0">
                <a:latin typeface="Verdana" panose="020B0604030504040204" pitchFamily="34" charset="0"/>
                <a:ea typeface="Verdana" panose="020B0604030504040204" pitchFamily="34" charset="0"/>
              </a:rPr>
              <a:t>to ensure maximum usability.</a:t>
            </a:r>
          </a:p>
        </p:txBody>
      </p:sp>
      <p:sp>
        <p:nvSpPr>
          <p:cNvPr id="36" name="object 36"/>
          <p:cNvSpPr/>
          <p:nvPr/>
        </p:nvSpPr>
        <p:spPr>
          <a:xfrm>
            <a:off x="222030" y="9634697"/>
            <a:ext cx="724549" cy="401845"/>
          </a:xfrm>
          <a:prstGeom prst="rect">
            <a:avLst/>
          </a:prstGeom>
          <a:blipFill>
            <a:blip r:embed="rId4" cstate="print"/>
            <a:stretch>
              <a:fillRect/>
            </a:stretch>
          </a:blipFill>
        </p:spPr>
        <p:txBody>
          <a:bodyPr wrap="square" lIns="0" tIns="0" rIns="0" bIns="0" rtlCol="0"/>
          <a:lstStyle/>
          <a:p>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44000" y="21"/>
            <a:ext cx="9144000" cy="10287000"/>
            <a:chOff x="9144000" y="21"/>
            <a:chExt cx="9144000" cy="10287000"/>
          </a:xfrm>
        </p:grpSpPr>
        <p:sp>
          <p:nvSpPr>
            <p:cNvPr id="3" name="object 3"/>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4" name="object 4"/>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5" name="object 5"/>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6" name="object 6"/>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7" name="object 7"/>
            <p:cNvSpPr/>
            <p:nvPr/>
          </p:nvSpPr>
          <p:spPr>
            <a:xfrm>
              <a:off x="9144000" y="21"/>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8" name="object 8"/>
            <p:cNvSpPr/>
            <p:nvPr/>
          </p:nvSpPr>
          <p:spPr>
            <a:xfrm>
              <a:off x="14469023" y="2255041"/>
              <a:ext cx="3656965" cy="7277100"/>
            </a:xfrm>
            <a:custGeom>
              <a:avLst/>
              <a:gdLst/>
              <a:ahLst/>
              <a:cxnLst/>
              <a:rect l="l" t="t" r="r" b="b"/>
              <a:pathLst>
                <a:path w="3656965" h="7277100">
                  <a:moveTo>
                    <a:pt x="3195234" y="7276477"/>
                  </a:moveTo>
                  <a:lnTo>
                    <a:pt x="461343" y="7276477"/>
                  </a:lnTo>
                  <a:lnTo>
                    <a:pt x="414173" y="7274097"/>
                  </a:lnTo>
                  <a:lnTo>
                    <a:pt x="368366" y="7267114"/>
                  </a:lnTo>
                  <a:lnTo>
                    <a:pt x="324153" y="7255759"/>
                  </a:lnTo>
                  <a:lnTo>
                    <a:pt x="281767" y="7240263"/>
                  </a:lnTo>
                  <a:lnTo>
                    <a:pt x="241439" y="7220858"/>
                  </a:lnTo>
                  <a:lnTo>
                    <a:pt x="203401" y="7197776"/>
                  </a:lnTo>
                  <a:lnTo>
                    <a:pt x="167885" y="7171249"/>
                  </a:lnTo>
                  <a:lnTo>
                    <a:pt x="135124" y="7141507"/>
                  </a:lnTo>
                  <a:lnTo>
                    <a:pt x="105348" y="7108782"/>
                  </a:lnTo>
                  <a:lnTo>
                    <a:pt x="78790" y="7073307"/>
                  </a:lnTo>
                  <a:lnTo>
                    <a:pt x="55681" y="7035313"/>
                  </a:lnTo>
                  <a:lnTo>
                    <a:pt x="36254" y="6995032"/>
                  </a:lnTo>
                  <a:lnTo>
                    <a:pt x="20741" y="6952694"/>
                  </a:lnTo>
                  <a:lnTo>
                    <a:pt x="9372" y="6908532"/>
                  </a:lnTo>
                  <a:lnTo>
                    <a:pt x="2381" y="6862778"/>
                  </a:lnTo>
                  <a:lnTo>
                    <a:pt x="0" y="6815663"/>
                  </a:lnTo>
                  <a:lnTo>
                    <a:pt x="0" y="460825"/>
                  </a:lnTo>
                  <a:lnTo>
                    <a:pt x="2381" y="413708"/>
                  </a:lnTo>
                  <a:lnTo>
                    <a:pt x="9372" y="367953"/>
                  </a:lnTo>
                  <a:lnTo>
                    <a:pt x="20741" y="323790"/>
                  </a:lnTo>
                  <a:lnTo>
                    <a:pt x="36254" y="281451"/>
                  </a:lnTo>
                  <a:lnTo>
                    <a:pt x="55681" y="241168"/>
                  </a:lnTo>
                  <a:lnTo>
                    <a:pt x="78790" y="203173"/>
                  </a:lnTo>
                  <a:lnTo>
                    <a:pt x="105348" y="167697"/>
                  </a:lnTo>
                  <a:lnTo>
                    <a:pt x="135124" y="134972"/>
                  </a:lnTo>
                  <a:lnTo>
                    <a:pt x="167885" y="105230"/>
                  </a:lnTo>
                  <a:lnTo>
                    <a:pt x="203401" y="78701"/>
                  </a:lnTo>
                  <a:lnTo>
                    <a:pt x="241439" y="55619"/>
                  </a:lnTo>
                  <a:lnTo>
                    <a:pt x="281767" y="36213"/>
                  </a:lnTo>
                  <a:lnTo>
                    <a:pt x="324153" y="20717"/>
                  </a:lnTo>
                  <a:lnTo>
                    <a:pt x="368366" y="9362"/>
                  </a:lnTo>
                  <a:lnTo>
                    <a:pt x="414173" y="2379"/>
                  </a:lnTo>
                  <a:lnTo>
                    <a:pt x="461343" y="0"/>
                  </a:lnTo>
                  <a:lnTo>
                    <a:pt x="3195234" y="0"/>
                  </a:lnTo>
                  <a:lnTo>
                    <a:pt x="3242402" y="2379"/>
                  </a:lnTo>
                  <a:lnTo>
                    <a:pt x="3288208" y="9362"/>
                  </a:lnTo>
                  <a:lnTo>
                    <a:pt x="3332419" y="20717"/>
                  </a:lnTo>
                  <a:lnTo>
                    <a:pt x="3374804" y="36213"/>
                  </a:lnTo>
                  <a:lnTo>
                    <a:pt x="3415131" y="55619"/>
                  </a:lnTo>
                  <a:lnTo>
                    <a:pt x="3453168" y="78701"/>
                  </a:lnTo>
                  <a:lnTo>
                    <a:pt x="3488683" y="105230"/>
                  </a:lnTo>
                  <a:lnTo>
                    <a:pt x="3521444" y="134972"/>
                  </a:lnTo>
                  <a:lnTo>
                    <a:pt x="3551219" y="167697"/>
                  </a:lnTo>
                  <a:lnTo>
                    <a:pt x="3577776" y="203173"/>
                  </a:lnTo>
                  <a:lnTo>
                    <a:pt x="3600884" y="241168"/>
                  </a:lnTo>
                  <a:lnTo>
                    <a:pt x="3620311" y="281451"/>
                  </a:lnTo>
                  <a:lnTo>
                    <a:pt x="3635824" y="323790"/>
                  </a:lnTo>
                  <a:lnTo>
                    <a:pt x="3647192" y="367953"/>
                  </a:lnTo>
                  <a:lnTo>
                    <a:pt x="3654183" y="413708"/>
                  </a:lnTo>
                  <a:lnTo>
                    <a:pt x="3656565" y="460825"/>
                  </a:lnTo>
                  <a:lnTo>
                    <a:pt x="3656565" y="6815663"/>
                  </a:lnTo>
                  <a:lnTo>
                    <a:pt x="3654183" y="6862778"/>
                  </a:lnTo>
                  <a:lnTo>
                    <a:pt x="3647192" y="6908532"/>
                  </a:lnTo>
                  <a:lnTo>
                    <a:pt x="3635824" y="6952694"/>
                  </a:lnTo>
                  <a:lnTo>
                    <a:pt x="3620311" y="6995032"/>
                  </a:lnTo>
                  <a:lnTo>
                    <a:pt x="3600884" y="7035313"/>
                  </a:lnTo>
                  <a:lnTo>
                    <a:pt x="3577776" y="7073307"/>
                  </a:lnTo>
                  <a:lnTo>
                    <a:pt x="3551219" y="7108782"/>
                  </a:lnTo>
                  <a:lnTo>
                    <a:pt x="3521444" y="7141507"/>
                  </a:lnTo>
                  <a:lnTo>
                    <a:pt x="3488683" y="7171249"/>
                  </a:lnTo>
                  <a:lnTo>
                    <a:pt x="3453168" y="7197776"/>
                  </a:lnTo>
                  <a:lnTo>
                    <a:pt x="3415131" y="7220858"/>
                  </a:lnTo>
                  <a:lnTo>
                    <a:pt x="3374804" y="7240263"/>
                  </a:lnTo>
                  <a:lnTo>
                    <a:pt x="3332419" y="7255759"/>
                  </a:lnTo>
                  <a:lnTo>
                    <a:pt x="3288208" y="7267114"/>
                  </a:lnTo>
                  <a:lnTo>
                    <a:pt x="3242402" y="7274097"/>
                  </a:lnTo>
                  <a:lnTo>
                    <a:pt x="3195234" y="7276477"/>
                  </a:lnTo>
                  <a:close/>
                </a:path>
              </a:pathLst>
            </a:custGeom>
            <a:solidFill>
              <a:srgbClr val="FFFFFF"/>
            </a:solidFill>
          </p:spPr>
          <p:txBody>
            <a:bodyPr wrap="square" lIns="0" tIns="0" rIns="0" bIns="0" rtlCol="0"/>
            <a:lstStyle/>
            <a:p>
              <a:endParaRPr/>
            </a:p>
          </p:txBody>
        </p:sp>
        <p:sp>
          <p:nvSpPr>
            <p:cNvPr id="9" name="object 9"/>
            <p:cNvSpPr/>
            <p:nvPr/>
          </p:nvSpPr>
          <p:spPr>
            <a:xfrm>
              <a:off x="14469023" y="2255041"/>
              <a:ext cx="3656965" cy="7277100"/>
            </a:xfrm>
            <a:custGeom>
              <a:avLst/>
              <a:gdLst/>
              <a:ahLst/>
              <a:cxnLst/>
              <a:rect l="l" t="t" r="r" b="b"/>
              <a:pathLst>
                <a:path w="3656965" h="7277100">
                  <a:moveTo>
                    <a:pt x="3195234" y="0"/>
                  </a:moveTo>
                  <a:lnTo>
                    <a:pt x="461343" y="0"/>
                  </a:lnTo>
                  <a:lnTo>
                    <a:pt x="414173" y="2379"/>
                  </a:lnTo>
                  <a:lnTo>
                    <a:pt x="368366" y="9362"/>
                  </a:lnTo>
                  <a:lnTo>
                    <a:pt x="324153" y="20717"/>
                  </a:lnTo>
                  <a:lnTo>
                    <a:pt x="281767" y="36213"/>
                  </a:lnTo>
                  <a:lnTo>
                    <a:pt x="241439" y="55619"/>
                  </a:lnTo>
                  <a:lnTo>
                    <a:pt x="203401" y="78701"/>
                  </a:lnTo>
                  <a:lnTo>
                    <a:pt x="167885" y="105230"/>
                  </a:lnTo>
                  <a:lnTo>
                    <a:pt x="135124" y="134972"/>
                  </a:lnTo>
                  <a:lnTo>
                    <a:pt x="105348" y="167697"/>
                  </a:lnTo>
                  <a:lnTo>
                    <a:pt x="78790" y="203173"/>
                  </a:lnTo>
                  <a:lnTo>
                    <a:pt x="55681" y="241168"/>
                  </a:lnTo>
                  <a:lnTo>
                    <a:pt x="36254" y="281451"/>
                  </a:lnTo>
                  <a:lnTo>
                    <a:pt x="20741" y="323790"/>
                  </a:lnTo>
                  <a:lnTo>
                    <a:pt x="9372" y="367953"/>
                  </a:lnTo>
                  <a:lnTo>
                    <a:pt x="2381" y="413708"/>
                  </a:lnTo>
                  <a:lnTo>
                    <a:pt x="0" y="460825"/>
                  </a:lnTo>
                  <a:lnTo>
                    <a:pt x="0" y="6815663"/>
                  </a:lnTo>
                  <a:lnTo>
                    <a:pt x="2381" y="6862778"/>
                  </a:lnTo>
                  <a:lnTo>
                    <a:pt x="9372" y="6908532"/>
                  </a:lnTo>
                  <a:lnTo>
                    <a:pt x="20741" y="6952694"/>
                  </a:lnTo>
                  <a:lnTo>
                    <a:pt x="36254" y="6995032"/>
                  </a:lnTo>
                  <a:lnTo>
                    <a:pt x="55681" y="7035313"/>
                  </a:lnTo>
                  <a:lnTo>
                    <a:pt x="78790" y="7073307"/>
                  </a:lnTo>
                  <a:lnTo>
                    <a:pt x="105348" y="7108782"/>
                  </a:lnTo>
                  <a:lnTo>
                    <a:pt x="135124" y="7141507"/>
                  </a:lnTo>
                  <a:lnTo>
                    <a:pt x="167885" y="7171249"/>
                  </a:lnTo>
                  <a:lnTo>
                    <a:pt x="203401" y="7197776"/>
                  </a:lnTo>
                  <a:lnTo>
                    <a:pt x="241439" y="7220858"/>
                  </a:lnTo>
                  <a:lnTo>
                    <a:pt x="281767" y="7240263"/>
                  </a:lnTo>
                  <a:lnTo>
                    <a:pt x="324153" y="7255759"/>
                  </a:lnTo>
                  <a:lnTo>
                    <a:pt x="368366" y="7267114"/>
                  </a:lnTo>
                  <a:lnTo>
                    <a:pt x="414173" y="7274097"/>
                  </a:lnTo>
                  <a:lnTo>
                    <a:pt x="461343" y="7276477"/>
                  </a:lnTo>
                  <a:lnTo>
                    <a:pt x="3195234" y="7276477"/>
                  </a:lnTo>
                  <a:lnTo>
                    <a:pt x="3242402" y="7274097"/>
                  </a:lnTo>
                  <a:lnTo>
                    <a:pt x="3288208" y="7267114"/>
                  </a:lnTo>
                  <a:lnTo>
                    <a:pt x="3332419" y="7255759"/>
                  </a:lnTo>
                  <a:lnTo>
                    <a:pt x="3374804" y="7240263"/>
                  </a:lnTo>
                  <a:lnTo>
                    <a:pt x="3415131" y="7220858"/>
                  </a:lnTo>
                  <a:lnTo>
                    <a:pt x="3453168" y="7197776"/>
                  </a:lnTo>
                  <a:lnTo>
                    <a:pt x="3488683" y="7171249"/>
                  </a:lnTo>
                  <a:lnTo>
                    <a:pt x="3521444" y="7141507"/>
                  </a:lnTo>
                  <a:lnTo>
                    <a:pt x="3551219" y="7108782"/>
                  </a:lnTo>
                  <a:lnTo>
                    <a:pt x="3577776" y="7073307"/>
                  </a:lnTo>
                  <a:lnTo>
                    <a:pt x="3600884" y="7035313"/>
                  </a:lnTo>
                  <a:lnTo>
                    <a:pt x="3620311" y="6995032"/>
                  </a:lnTo>
                  <a:lnTo>
                    <a:pt x="3635824" y="6952694"/>
                  </a:lnTo>
                  <a:lnTo>
                    <a:pt x="3647192" y="6908532"/>
                  </a:lnTo>
                  <a:lnTo>
                    <a:pt x="3654183" y="6862778"/>
                  </a:lnTo>
                  <a:lnTo>
                    <a:pt x="3656565" y="6815663"/>
                  </a:lnTo>
                  <a:lnTo>
                    <a:pt x="3656565" y="460825"/>
                  </a:lnTo>
                  <a:lnTo>
                    <a:pt x="3654183" y="413708"/>
                  </a:lnTo>
                  <a:lnTo>
                    <a:pt x="3647192" y="367953"/>
                  </a:lnTo>
                  <a:lnTo>
                    <a:pt x="3635824" y="323790"/>
                  </a:lnTo>
                  <a:lnTo>
                    <a:pt x="3620311" y="281451"/>
                  </a:lnTo>
                  <a:lnTo>
                    <a:pt x="3600884" y="241168"/>
                  </a:lnTo>
                  <a:lnTo>
                    <a:pt x="3577776" y="203173"/>
                  </a:lnTo>
                  <a:lnTo>
                    <a:pt x="3551219" y="167697"/>
                  </a:lnTo>
                  <a:lnTo>
                    <a:pt x="3521444" y="134972"/>
                  </a:lnTo>
                  <a:lnTo>
                    <a:pt x="3488683" y="105230"/>
                  </a:lnTo>
                  <a:lnTo>
                    <a:pt x="3453168" y="78701"/>
                  </a:lnTo>
                  <a:lnTo>
                    <a:pt x="3415131" y="55619"/>
                  </a:lnTo>
                  <a:lnTo>
                    <a:pt x="3374804" y="36213"/>
                  </a:lnTo>
                  <a:lnTo>
                    <a:pt x="3332419" y="20717"/>
                  </a:lnTo>
                  <a:lnTo>
                    <a:pt x="3288208" y="9362"/>
                  </a:lnTo>
                  <a:lnTo>
                    <a:pt x="3242402" y="2379"/>
                  </a:lnTo>
                  <a:lnTo>
                    <a:pt x="3195234" y="0"/>
                  </a:lnTo>
                  <a:close/>
                </a:path>
              </a:pathLst>
            </a:custGeom>
            <a:ln w="147753">
              <a:solidFill>
                <a:srgbClr val="131313"/>
              </a:solidFill>
            </a:ln>
          </p:spPr>
          <p:txBody>
            <a:bodyPr wrap="square" lIns="0" tIns="0" rIns="0" bIns="0" rtlCol="0"/>
            <a:lstStyle/>
            <a:p>
              <a:endParaRPr/>
            </a:p>
          </p:txBody>
        </p:sp>
        <p:sp>
          <p:nvSpPr>
            <p:cNvPr id="10" name="object 10"/>
            <p:cNvSpPr/>
            <p:nvPr/>
          </p:nvSpPr>
          <p:spPr>
            <a:xfrm>
              <a:off x="14859168" y="3105577"/>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1" name="object 11"/>
            <p:cNvSpPr/>
            <p:nvPr/>
          </p:nvSpPr>
          <p:spPr>
            <a:xfrm>
              <a:off x="14847780" y="3094199"/>
              <a:ext cx="2898775" cy="1189990"/>
            </a:xfrm>
            <a:custGeom>
              <a:avLst/>
              <a:gdLst/>
              <a:ahLst/>
              <a:cxnLst/>
              <a:rect l="l" t="t" r="r" b="b"/>
              <a:pathLst>
                <a:path w="2898775" h="1189989">
                  <a:moveTo>
                    <a:pt x="2893208" y="1189432"/>
                  </a:moveTo>
                  <a:lnTo>
                    <a:pt x="5098" y="1189432"/>
                  </a:lnTo>
                  <a:lnTo>
                    <a:pt x="0" y="1184340"/>
                  </a:lnTo>
                  <a:lnTo>
                    <a:pt x="0" y="5092"/>
                  </a:lnTo>
                  <a:lnTo>
                    <a:pt x="5098" y="0"/>
                  </a:lnTo>
                  <a:lnTo>
                    <a:pt x="2893208" y="0"/>
                  </a:lnTo>
                  <a:lnTo>
                    <a:pt x="2898292" y="5092"/>
                  </a:lnTo>
                  <a:lnTo>
                    <a:pt x="2898292" y="22751"/>
                  </a:lnTo>
                  <a:lnTo>
                    <a:pt x="22779" y="22751"/>
                  </a:lnTo>
                  <a:lnTo>
                    <a:pt x="22779" y="1166672"/>
                  </a:lnTo>
                  <a:lnTo>
                    <a:pt x="2898292" y="1166672"/>
                  </a:lnTo>
                  <a:lnTo>
                    <a:pt x="2898292" y="1184340"/>
                  </a:lnTo>
                  <a:lnTo>
                    <a:pt x="2893208" y="1189432"/>
                  </a:lnTo>
                  <a:close/>
                </a:path>
                <a:path w="2898775" h="1189989">
                  <a:moveTo>
                    <a:pt x="2898292" y="1166672"/>
                  </a:moveTo>
                  <a:lnTo>
                    <a:pt x="2875503" y="1166672"/>
                  </a:lnTo>
                  <a:lnTo>
                    <a:pt x="2875503" y="22751"/>
                  </a:lnTo>
                  <a:lnTo>
                    <a:pt x="2898292" y="22751"/>
                  </a:lnTo>
                  <a:lnTo>
                    <a:pt x="2898292" y="1166672"/>
                  </a:lnTo>
                  <a:close/>
                </a:path>
              </a:pathLst>
            </a:custGeom>
            <a:solidFill>
              <a:srgbClr val="131313"/>
            </a:solidFill>
          </p:spPr>
          <p:txBody>
            <a:bodyPr wrap="square" lIns="0" tIns="0" rIns="0" bIns="0" rtlCol="0"/>
            <a:lstStyle/>
            <a:p>
              <a:endParaRPr/>
            </a:p>
          </p:txBody>
        </p:sp>
        <p:sp>
          <p:nvSpPr>
            <p:cNvPr id="12" name="object 12"/>
            <p:cNvSpPr/>
            <p:nvPr/>
          </p:nvSpPr>
          <p:spPr>
            <a:xfrm>
              <a:off x="15103546" y="3333002"/>
              <a:ext cx="694690" cy="688975"/>
            </a:xfrm>
            <a:custGeom>
              <a:avLst/>
              <a:gdLst/>
              <a:ahLst/>
              <a:cxnLst/>
              <a:rect l="l" t="t" r="r" b="b"/>
              <a:pathLst>
                <a:path w="694690" h="688975">
                  <a:moveTo>
                    <a:pt x="694547" y="688392"/>
                  </a:moveTo>
                  <a:lnTo>
                    <a:pt x="0" y="688392"/>
                  </a:lnTo>
                  <a:lnTo>
                    <a:pt x="0" y="0"/>
                  </a:lnTo>
                  <a:lnTo>
                    <a:pt x="694547" y="0"/>
                  </a:lnTo>
                  <a:lnTo>
                    <a:pt x="694547" y="688392"/>
                  </a:lnTo>
                  <a:close/>
                </a:path>
              </a:pathLst>
            </a:custGeom>
            <a:solidFill>
              <a:srgbClr val="FF5C18"/>
            </a:solidFill>
          </p:spPr>
          <p:txBody>
            <a:bodyPr wrap="square" lIns="0" tIns="0" rIns="0" bIns="0" rtlCol="0"/>
            <a:lstStyle/>
            <a:p>
              <a:endParaRPr/>
            </a:p>
          </p:txBody>
        </p:sp>
        <p:sp>
          <p:nvSpPr>
            <p:cNvPr id="13" name="object 13"/>
            <p:cNvSpPr/>
            <p:nvPr/>
          </p:nvSpPr>
          <p:spPr>
            <a:xfrm>
              <a:off x="15933265" y="3411017"/>
              <a:ext cx="1374140" cy="549910"/>
            </a:xfrm>
            <a:custGeom>
              <a:avLst/>
              <a:gdLst/>
              <a:ahLst/>
              <a:cxnLst/>
              <a:rect l="l" t="t" r="r" b="b"/>
              <a:pathLst>
                <a:path w="1374140" h="549910">
                  <a:moveTo>
                    <a:pt x="727364" y="549563"/>
                  </a:moveTo>
                  <a:lnTo>
                    <a:pt x="45562" y="549563"/>
                  </a:lnTo>
                  <a:lnTo>
                    <a:pt x="27826" y="545986"/>
                  </a:lnTo>
                  <a:lnTo>
                    <a:pt x="13344" y="536232"/>
                  </a:lnTo>
                  <a:lnTo>
                    <a:pt x="3580" y="521765"/>
                  </a:lnTo>
                  <a:lnTo>
                    <a:pt x="0" y="504049"/>
                  </a:lnTo>
                  <a:lnTo>
                    <a:pt x="3450" y="486642"/>
                  </a:lnTo>
                  <a:lnTo>
                    <a:pt x="12881" y="472335"/>
                  </a:lnTo>
                  <a:lnTo>
                    <a:pt x="26906" y="462512"/>
                  </a:lnTo>
                  <a:lnTo>
                    <a:pt x="44143" y="458555"/>
                  </a:lnTo>
                  <a:lnTo>
                    <a:pt x="45562" y="458534"/>
                  </a:lnTo>
                  <a:lnTo>
                    <a:pt x="727364" y="458534"/>
                  </a:lnTo>
                  <a:lnTo>
                    <a:pt x="745100" y="462111"/>
                  </a:lnTo>
                  <a:lnTo>
                    <a:pt x="759584" y="471865"/>
                  </a:lnTo>
                  <a:lnTo>
                    <a:pt x="769349" y="486332"/>
                  </a:lnTo>
                  <a:lnTo>
                    <a:pt x="772930" y="504049"/>
                  </a:lnTo>
                  <a:lnTo>
                    <a:pt x="769478" y="521455"/>
                  </a:lnTo>
                  <a:lnTo>
                    <a:pt x="760047" y="535761"/>
                  </a:lnTo>
                  <a:lnTo>
                    <a:pt x="746021" y="545583"/>
                  </a:lnTo>
                  <a:lnTo>
                    <a:pt x="728783" y="549540"/>
                  </a:lnTo>
                  <a:lnTo>
                    <a:pt x="727364" y="549563"/>
                  </a:lnTo>
                  <a:close/>
                </a:path>
                <a:path w="1374140" h="549910">
                  <a:moveTo>
                    <a:pt x="1024856" y="320293"/>
                  </a:moveTo>
                  <a:lnTo>
                    <a:pt x="45562" y="320293"/>
                  </a:lnTo>
                  <a:lnTo>
                    <a:pt x="27826" y="316717"/>
                  </a:lnTo>
                  <a:lnTo>
                    <a:pt x="13344" y="306963"/>
                  </a:lnTo>
                  <a:lnTo>
                    <a:pt x="3580" y="292497"/>
                  </a:lnTo>
                  <a:lnTo>
                    <a:pt x="0" y="274781"/>
                  </a:lnTo>
                  <a:lnTo>
                    <a:pt x="3450" y="257373"/>
                  </a:lnTo>
                  <a:lnTo>
                    <a:pt x="12881" y="243066"/>
                  </a:lnTo>
                  <a:lnTo>
                    <a:pt x="26906" y="233244"/>
                  </a:lnTo>
                  <a:lnTo>
                    <a:pt x="44143" y="229287"/>
                  </a:lnTo>
                  <a:lnTo>
                    <a:pt x="45562" y="229267"/>
                  </a:lnTo>
                  <a:lnTo>
                    <a:pt x="1024856" y="229267"/>
                  </a:lnTo>
                  <a:lnTo>
                    <a:pt x="1042592" y="232844"/>
                  </a:lnTo>
                  <a:lnTo>
                    <a:pt x="1057076" y="242598"/>
                  </a:lnTo>
                  <a:lnTo>
                    <a:pt x="1066841" y="257065"/>
                  </a:lnTo>
                  <a:lnTo>
                    <a:pt x="1070422" y="274781"/>
                  </a:lnTo>
                  <a:lnTo>
                    <a:pt x="1066970" y="292188"/>
                  </a:lnTo>
                  <a:lnTo>
                    <a:pt x="1057539" y="306494"/>
                  </a:lnTo>
                  <a:lnTo>
                    <a:pt x="1043512" y="316316"/>
                  </a:lnTo>
                  <a:lnTo>
                    <a:pt x="1026275" y="320272"/>
                  </a:lnTo>
                  <a:lnTo>
                    <a:pt x="1024856" y="320293"/>
                  </a:lnTo>
                  <a:close/>
                </a:path>
                <a:path w="1374140" h="549910">
                  <a:moveTo>
                    <a:pt x="1328463" y="91026"/>
                  </a:moveTo>
                  <a:lnTo>
                    <a:pt x="45562" y="91026"/>
                  </a:lnTo>
                  <a:lnTo>
                    <a:pt x="27826" y="87449"/>
                  </a:lnTo>
                  <a:lnTo>
                    <a:pt x="13344" y="77695"/>
                  </a:lnTo>
                  <a:lnTo>
                    <a:pt x="3580" y="63227"/>
                  </a:lnTo>
                  <a:lnTo>
                    <a:pt x="0" y="45511"/>
                  </a:lnTo>
                  <a:lnTo>
                    <a:pt x="3450" y="28104"/>
                  </a:lnTo>
                  <a:lnTo>
                    <a:pt x="12881" y="13799"/>
                  </a:lnTo>
                  <a:lnTo>
                    <a:pt x="26906" y="3976"/>
                  </a:lnTo>
                  <a:lnTo>
                    <a:pt x="44143" y="20"/>
                  </a:lnTo>
                  <a:lnTo>
                    <a:pt x="45562" y="0"/>
                  </a:lnTo>
                  <a:lnTo>
                    <a:pt x="1328463" y="0"/>
                  </a:lnTo>
                  <a:lnTo>
                    <a:pt x="1346199" y="3576"/>
                  </a:lnTo>
                  <a:lnTo>
                    <a:pt x="1360683" y="13330"/>
                  </a:lnTo>
                  <a:lnTo>
                    <a:pt x="1370448" y="27796"/>
                  </a:lnTo>
                  <a:lnTo>
                    <a:pt x="1374029" y="45511"/>
                  </a:lnTo>
                  <a:lnTo>
                    <a:pt x="1370577" y="62919"/>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4" name="object 14"/>
            <p:cNvSpPr/>
            <p:nvPr/>
          </p:nvSpPr>
          <p:spPr>
            <a:xfrm>
              <a:off x="14859168" y="4573049"/>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5" name="object 15"/>
            <p:cNvSpPr/>
            <p:nvPr/>
          </p:nvSpPr>
          <p:spPr>
            <a:xfrm>
              <a:off x="14847780" y="4561670"/>
              <a:ext cx="2898775" cy="1189990"/>
            </a:xfrm>
            <a:custGeom>
              <a:avLst/>
              <a:gdLst/>
              <a:ahLst/>
              <a:cxnLst/>
              <a:rect l="l" t="t" r="r" b="b"/>
              <a:pathLst>
                <a:path w="2898775" h="1189989">
                  <a:moveTo>
                    <a:pt x="2893208" y="1189421"/>
                  </a:moveTo>
                  <a:lnTo>
                    <a:pt x="5098" y="1189421"/>
                  </a:lnTo>
                  <a:lnTo>
                    <a:pt x="0" y="1184342"/>
                  </a:lnTo>
                  <a:lnTo>
                    <a:pt x="0" y="5092"/>
                  </a:lnTo>
                  <a:lnTo>
                    <a:pt x="5098" y="0"/>
                  </a:lnTo>
                  <a:lnTo>
                    <a:pt x="2893208" y="0"/>
                  </a:lnTo>
                  <a:lnTo>
                    <a:pt x="2898292" y="5092"/>
                  </a:lnTo>
                  <a:lnTo>
                    <a:pt x="2898292" y="22751"/>
                  </a:lnTo>
                  <a:lnTo>
                    <a:pt x="22779" y="22751"/>
                  </a:lnTo>
                  <a:lnTo>
                    <a:pt x="22779" y="1166657"/>
                  </a:lnTo>
                  <a:lnTo>
                    <a:pt x="2898292" y="1166657"/>
                  </a:lnTo>
                  <a:lnTo>
                    <a:pt x="2898292" y="1184342"/>
                  </a:lnTo>
                  <a:lnTo>
                    <a:pt x="2893208" y="1189421"/>
                  </a:lnTo>
                  <a:close/>
                </a:path>
                <a:path w="2898775" h="1189989">
                  <a:moveTo>
                    <a:pt x="2898292" y="1166657"/>
                  </a:moveTo>
                  <a:lnTo>
                    <a:pt x="2875503" y="1166657"/>
                  </a:lnTo>
                  <a:lnTo>
                    <a:pt x="2875503" y="22751"/>
                  </a:lnTo>
                  <a:lnTo>
                    <a:pt x="2898292" y="22751"/>
                  </a:lnTo>
                  <a:lnTo>
                    <a:pt x="2898292" y="1166657"/>
                  </a:lnTo>
                  <a:close/>
                </a:path>
              </a:pathLst>
            </a:custGeom>
            <a:solidFill>
              <a:srgbClr val="131313"/>
            </a:solidFill>
          </p:spPr>
          <p:txBody>
            <a:bodyPr wrap="square" lIns="0" tIns="0" rIns="0" bIns="0" rtlCol="0"/>
            <a:lstStyle/>
            <a:p>
              <a:endParaRPr/>
            </a:p>
          </p:txBody>
        </p:sp>
        <p:sp>
          <p:nvSpPr>
            <p:cNvPr id="16" name="object 16"/>
            <p:cNvSpPr/>
            <p:nvPr/>
          </p:nvSpPr>
          <p:spPr>
            <a:xfrm>
              <a:off x="15103546" y="4800474"/>
              <a:ext cx="694690" cy="688975"/>
            </a:xfrm>
            <a:custGeom>
              <a:avLst/>
              <a:gdLst/>
              <a:ahLst/>
              <a:cxnLst/>
              <a:rect l="l" t="t" r="r" b="b"/>
              <a:pathLst>
                <a:path w="694690" h="688975">
                  <a:moveTo>
                    <a:pt x="694547" y="688383"/>
                  </a:moveTo>
                  <a:lnTo>
                    <a:pt x="0" y="688383"/>
                  </a:lnTo>
                  <a:lnTo>
                    <a:pt x="0" y="0"/>
                  </a:lnTo>
                  <a:lnTo>
                    <a:pt x="694547" y="0"/>
                  </a:lnTo>
                  <a:lnTo>
                    <a:pt x="694547" y="688383"/>
                  </a:lnTo>
                  <a:close/>
                </a:path>
              </a:pathLst>
            </a:custGeom>
            <a:solidFill>
              <a:srgbClr val="12D5C2"/>
            </a:solidFill>
          </p:spPr>
          <p:txBody>
            <a:bodyPr wrap="square" lIns="0" tIns="0" rIns="0" bIns="0" rtlCol="0"/>
            <a:lstStyle/>
            <a:p>
              <a:endParaRPr/>
            </a:p>
          </p:txBody>
        </p:sp>
        <p:sp>
          <p:nvSpPr>
            <p:cNvPr id="17" name="object 17"/>
            <p:cNvSpPr/>
            <p:nvPr/>
          </p:nvSpPr>
          <p:spPr>
            <a:xfrm>
              <a:off x="15933265" y="4878489"/>
              <a:ext cx="1374140" cy="549910"/>
            </a:xfrm>
            <a:custGeom>
              <a:avLst/>
              <a:gdLst/>
              <a:ahLst/>
              <a:cxnLst/>
              <a:rect l="l" t="t" r="r" b="b"/>
              <a:pathLst>
                <a:path w="1374140" h="549910">
                  <a:moveTo>
                    <a:pt x="728783" y="549548"/>
                  </a:moveTo>
                  <a:lnTo>
                    <a:pt x="45562" y="549548"/>
                  </a:lnTo>
                  <a:lnTo>
                    <a:pt x="27826" y="545973"/>
                  </a:lnTo>
                  <a:lnTo>
                    <a:pt x="13344" y="536222"/>
                  </a:lnTo>
                  <a:lnTo>
                    <a:pt x="3580" y="521760"/>
                  </a:lnTo>
                  <a:lnTo>
                    <a:pt x="0" y="504052"/>
                  </a:lnTo>
                  <a:lnTo>
                    <a:pt x="3450" y="486646"/>
                  </a:lnTo>
                  <a:lnTo>
                    <a:pt x="12881" y="472335"/>
                  </a:lnTo>
                  <a:lnTo>
                    <a:pt x="26906" y="462508"/>
                  </a:lnTo>
                  <a:lnTo>
                    <a:pt x="44143" y="458555"/>
                  </a:lnTo>
                  <a:lnTo>
                    <a:pt x="45562" y="458525"/>
                  </a:lnTo>
                  <a:lnTo>
                    <a:pt x="727364" y="458525"/>
                  </a:lnTo>
                  <a:lnTo>
                    <a:pt x="745100" y="462105"/>
                  </a:lnTo>
                  <a:lnTo>
                    <a:pt x="759584" y="471866"/>
                  </a:lnTo>
                  <a:lnTo>
                    <a:pt x="769349" y="486338"/>
                  </a:lnTo>
                  <a:lnTo>
                    <a:pt x="772930" y="504052"/>
                  </a:lnTo>
                  <a:lnTo>
                    <a:pt x="769478" y="521453"/>
                  </a:lnTo>
                  <a:lnTo>
                    <a:pt x="760047" y="535757"/>
                  </a:lnTo>
                  <a:lnTo>
                    <a:pt x="746021" y="545582"/>
                  </a:lnTo>
                  <a:lnTo>
                    <a:pt x="728783" y="549548"/>
                  </a:lnTo>
                  <a:close/>
                </a:path>
                <a:path w="1374140" h="549910">
                  <a:moveTo>
                    <a:pt x="1024856" y="320293"/>
                  </a:moveTo>
                  <a:lnTo>
                    <a:pt x="45562" y="320293"/>
                  </a:lnTo>
                  <a:lnTo>
                    <a:pt x="27826" y="316717"/>
                  </a:lnTo>
                  <a:lnTo>
                    <a:pt x="13344" y="306963"/>
                  </a:lnTo>
                  <a:lnTo>
                    <a:pt x="3580" y="292492"/>
                  </a:lnTo>
                  <a:lnTo>
                    <a:pt x="0" y="274767"/>
                  </a:lnTo>
                  <a:lnTo>
                    <a:pt x="3450" y="257368"/>
                  </a:lnTo>
                  <a:lnTo>
                    <a:pt x="12881" y="243066"/>
                  </a:lnTo>
                  <a:lnTo>
                    <a:pt x="26906" y="233244"/>
                  </a:lnTo>
                  <a:lnTo>
                    <a:pt x="44143" y="229287"/>
                  </a:lnTo>
                  <a:lnTo>
                    <a:pt x="45562" y="229267"/>
                  </a:lnTo>
                  <a:lnTo>
                    <a:pt x="1024856" y="229267"/>
                  </a:lnTo>
                  <a:lnTo>
                    <a:pt x="1042592" y="232843"/>
                  </a:lnTo>
                  <a:lnTo>
                    <a:pt x="1057076" y="242596"/>
                  </a:lnTo>
                  <a:lnTo>
                    <a:pt x="1066841" y="257059"/>
                  </a:lnTo>
                  <a:lnTo>
                    <a:pt x="1070422" y="274767"/>
                  </a:lnTo>
                  <a:lnTo>
                    <a:pt x="1066970" y="292184"/>
                  </a:lnTo>
                  <a:lnTo>
                    <a:pt x="1057539" y="306494"/>
                  </a:lnTo>
                  <a:lnTo>
                    <a:pt x="1043512" y="316314"/>
                  </a:lnTo>
                  <a:lnTo>
                    <a:pt x="1026275" y="320263"/>
                  </a:lnTo>
                  <a:lnTo>
                    <a:pt x="1024856" y="320293"/>
                  </a:lnTo>
                  <a:close/>
                </a:path>
                <a:path w="1374140" h="549910">
                  <a:moveTo>
                    <a:pt x="1328463" y="91026"/>
                  </a:moveTo>
                  <a:lnTo>
                    <a:pt x="45562" y="91026"/>
                  </a:lnTo>
                  <a:lnTo>
                    <a:pt x="27826" y="87449"/>
                  </a:lnTo>
                  <a:lnTo>
                    <a:pt x="13344" y="77695"/>
                  </a:lnTo>
                  <a:lnTo>
                    <a:pt x="3580" y="63229"/>
                  </a:lnTo>
                  <a:lnTo>
                    <a:pt x="0" y="45514"/>
                  </a:lnTo>
                  <a:lnTo>
                    <a:pt x="3450" y="28106"/>
                  </a:lnTo>
                  <a:lnTo>
                    <a:pt x="12881" y="13799"/>
                  </a:lnTo>
                  <a:lnTo>
                    <a:pt x="26906" y="3977"/>
                  </a:lnTo>
                  <a:lnTo>
                    <a:pt x="44143" y="20"/>
                  </a:lnTo>
                  <a:lnTo>
                    <a:pt x="45562" y="0"/>
                  </a:lnTo>
                  <a:lnTo>
                    <a:pt x="1328463" y="0"/>
                  </a:lnTo>
                  <a:lnTo>
                    <a:pt x="1346199" y="3576"/>
                  </a:lnTo>
                  <a:lnTo>
                    <a:pt x="1360683" y="13330"/>
                  </a:lnTo>
                  <a:lnTo>
                    <a:pt x="1370448" y="27798"/>
                  </a:lnTo>
                  <a:lnTo>
                    <a:pt x="1374029" y="45514"/>
                  </a:lnTo>
                  <a:lnTo>
                    <a:pt x="1370577" y="62921"/>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8" name="object 18"/>
            <p:cNvSpPr/>
            <p:nvPr/>
          </p:nvSpPr>
          <p:spPr>
            <a:xfrm>
              <a:off x="14859168" y="6040517"/>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55288"/>
              </a:srgbClr>
            </a:solidFill>
          </p:spPr>
          <p:txBody>
            <a:bodyPr wrap="square" lIns="0" tIns="0" rIns="0" bIns="0" rtlCol="0"/>
            <a:lstStyle/>
            <a:p>
              <a:endParaRPr/>
            </a:p>
          </p:txBody>
        </p:sp>
        <p:sp>
          <p:nvSpPr>
            <p:cNvPr id="19" name="object 19"/>
            <p:cNvSpPr/>
            <p:nvPr/>
          </p:nvSpPr>
          <p:spPr>
            <a:xfrm>
              <a:off x="14847780" y="6029150"/>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55288"/>
              </a:srgbClr>
            </a:solidFill>
          </p:spPr>
          <p:txBody>
            <a:bodyPr wrap="square" lIns="0" tIns="0" rIns="0" bIns="0" rtlCol="0"/>
            <a:lstStyle/>
            <a:p>
              <a:endParaRPr/>
            </a:p>
          </p:txBody>
        </p:sp>
        <p:sp>
          <p:nvSpPr>
            <p:cNvPr id="20" name="object 20"/>
            <p:cNvSpPr/>
            <p:nvPr/>
          </p:nvSpPr>
          <p:spPr>
            <a:xfrm>
              <a:off x="15103546" y="6267942"/>
              <a:ext cx="694690" cy="688975"/>
            </a:xfrm>
            <a:custGeom>
              <a:avLst/>
              <a:gdLst/>
              <a:ahLst/>
              <a:cxnLst/>
              <a:rect l="l" t="t" r="r" b="b"/>
              <a:pathLst>
                <a:path w="694690" h="688975">
                  <a:moveTo>
                    <a:pt x="694547" y="688386"/>
                  </a:moveTo>
                  <a:lnTo>
                    <a:pt x="0" y="688386"/>
                  </a:lnTo>
                  <a:lnTo>
                    <a:pt x="0" y="0"/>
                  </a:lnTo>
                  <a:lnTo>
                    <a:pt x="694547" y="0"/>
                  </a:lnTo>
                  <a:lnTo>
                    <a:pt x="694547" y="688386"/>
                  </a:lnTo>
                  <a:close/>
                </a:path>
              </a:pathLst>
            </a:custGeom>
            <a:solidFill>
              <a:srgbClr val="6FDEE4">
                <a:alpha val="55288"/>
              </a:srgbClr>
            </a:solidFill>
          </p:spPr>
          <p:txBody>
            <a:bodyPr wrap="square" lIns="0" tIns="0" rIns="0" bIns="0" rtlCol="0"/>
            <a:lstStyle/>
            <a:p>
              <a:endParaRPr/>
            </a:p>
          </p:txBody>
        </p:sp>
        <p:sp>
          <p:nvSpPr>
            <p:cNvPr id="21" name="object 21"/>
            <p:cNvSpPr/>
            <p:nvPr/>
          </p:nvSpPr>
          <p:spPr>
            <a:xfrm>
              <a:off x="15933265" y="6345945"/>
              <a:ext cx="1374140" cy="549910"/>
            </a:xfrm>
            <a:custGeom>
              <a:avLst/>
              <a:gdLst/>
              <a:ahLst/>
              <a:cxnLst/>
              <a:rect l="l" t="t" r="r" b="b"/>
              <a:pathLst>
                <a:path w="1374140" h="549909">
                  <a:moveTo>
                    <a:pt x="728783" y="549563"/>
                  </a:moveTo>
                  <a:lnTo>
                    <a:pt x="45562" y="549563"/>
                  </a:lnTo>
                  <a:lnTo>
                    <a:pt x="27826" y="545987"/>
                  </a:lnTo>
                  <a:lnTo>
                    <a:pt x="13344" y="536237"/>
                  </a:lnTo>
                  <a:lnTo>
                    <a:pt x="3580" y="521775"/>
                  </a:lnTo>
                  <a:lnTo>
                    <a:pt x="0" y="504066"/>
                  </a:lnTo>
                  <a:lnTo>
                    <a:pt x="3450" y="486661"/>
                  </a:lnTo>
                  <a:lnTo>
                    <a:pt x="12881" y="472350"/>
                  </a:lnTo>
                  <a:lnTo>
                    <a:pt x="26906" y="462523"/>
                  </a:lnTo>
                  <a:lnTo>
                    <a:pt x="44143" y="458570"/>
                  </a:lnTo>
                  <a:lnTo>
                    <a:pt x="45562" y="458540"/>
                  </a:lnTo>
                  <a:lnTo>
                    <a:pt x="727364" y="458540"/>
                  </a:lnTo>
                  <a:lnTo>
                    <a:pt x="745100" y="462120"/>
                  </a:lnTo>
                  <a:lnTo>
                    <a:pt x="759584" y="471881"/>
                  </a:lnTo>
                  <a:lnTo>
                    <a:pt x="769349" y="486353"/>
                  </a:lnTo>
                  <a:lnTo>
                    <a:pt x="772930" y="504066"/>
                  </a:lnTo>
                  <a:lnTo>
                    <a:pt x="769478" y="521468"/>
                  </a:lnTo>
                  <a:lnTo>
                    <a:pt x="760047" y="535772"/>
                  </a:lnTo>
                  <a:lnTo>
                    <a:pt x="746021" y="545597"/>
                  </a:lnTo>
                  <a:lnTo>
                    <a:pt x="728783" y="549563"/>
                  </a:lnTo>
                  <a:close/>
                </a:path>
                <a:path w="1374140" h="549909">
                  <a:moveTo>
                    <a:pt x="1024856" y="320308"/>
                  </a:moveTo>
                  <a:lnTo>
                    <a:pt x="45562" y="320308"/>
                  </a:lnTo>
                  <a:lnTo>
                    <a:pt x="27826" y="316732"/>
                  </a:lnTo>
                  <a:lnTo>
                    <a:pt x="13344" y="306977"/>
                  </a:lnTo>
                  <a:lnTo>
                    <a:pt x="3580" y="292507"/>
                  </a:lnTo>
                  <a:lnTo>
                    <a:pt x="0" y="274781"/>
                  </a:lnTo>
                  <a:lnTo>
                    <a:pt x="3450" y="257380"/>
                  </a:lnTo>
                  <a:lnTo>
                    <a:pt x="12881" y="243080"/>
                  </a:lnTo>
                  <a:lnTo>
                    <a:pt x="26906" y="233263"/>
                  </a:lnTo>
                  <a:lnTo>
                    <a:pt x="44143" y="229314"/>
                  </a:lnTo>
                  <a:lnTo>
                    <a:pt x="45562" y="229285"/>
                  </a:lnTo>
                  <a:lnTo>
                    <a:pt x="1024856" y="229285"/>
                  </a:lnTo>
                  <a:lnTo>
                    <a:pt x="1042592" y="232860"/>
                  </a:lnTo>
                  <a:lnTo>
                    <a:pt x="1057076" y="242611"/>
                  </a:lnTo>
                  <a:lnTo>
                    <a:pt x="1066841" y="257073"/>
                  </a:lnTo>
                  <a:lnTo>
                    <a:pt x="1070422" y="274781"/>
                  </a:lnTo>
                  <a:lnTo>
                    <a:pt x="1066970" y="292199"/>
                  </a:lnTo>
                  <a:lnTo>
                    <a:pt x="1057539" y="306509"/>
                  </a:lnTo>
                  <a:lnTo>
                    <a:pt x="1043512" y="316329"/>
                  </a:lnTo>
                  <a:lnTo>
                    <a:pt x="1026275" y="320278"/>
                  </a:lnTo>
                  <a:lnTo>
                    <a:pt x="1024856" y="320308"/>
                  </a:lnTo>
                  <a:close/>
                </a:path>
                <a:path w="1374140" h="549909">
                  <a:moveTo>
                    <a:pt x="1328463" y="91052"/>
                  </a:moveTo>
                  <a:lnTo>
                    <a:pt x="45562" y="91052"/>
                  </a:lnTo>
                  <a:lnTo>
                    <a:pt x="27826" y="87472"/>
                  </a:lnTo>
                  <a:lnTo>
                    <a:pt x="13344" y="77711"/>
                  </a:lnTo>
                  <a:lnTo>
                    <a:pt x="3580" y="63239"/>
                  </a:lnTo>
                  <a:lnTo>
                    <a:pt x="0" y="45526"/>
                  </a:lnTo>
                  <a:lnTo>
                    <a:pt x="3450" y="28125"/>
                  </a:lnTo>
                  <a:lnTo>
                    <a:pt x="12881" y="13821"/>
                  </a:lnTo>
                  <a:lnTo>
                    <a:pt x="26906" y="3995"/>
                  </a:lnTo>
                  <a:lnTo>
                    <a:pt x="44143" y="29"/>
                  </a:lnTo>
                  <a:lnTo>
                    <a:pt x="45562" y="0"/>
                  </a:lnTo>
                  <a:lnTo>
                    <a:pt x="1328463" y="0"/>
                  </a:lnTo>
                  <a:lnTo>
                    <a:pt x="1346199" y="3580"/>
                  </a:lnTo>
                  <a:lnTo>
                    <a:pt x="1360683" y="13341"/>
                  </a:lnTo>
                  <a:lnTo>
                    <a:pt x="1370448" y="27813"/>
                  </a:lnTo>
                  <a:lnTo>
                    <a:pt x="1374029" y="45526"/>
                  </a:lnTo>
                  <a:lnTo>
                    <a:pt x="1370577" y="62931"/>
                  </a:lnTo>
                  <a:lnTo>
                    <a:pt x="1361146" y="77242"/>
                  </a:lnTo>
                  <a:lnTo>
                    <a:pt x="1347121" y="87069"/>
                  </a:lnTo>
                  <a:lnTo>
                    <a:pt x="1329885" y="91023"/>
                  </a:lnTo>
                  <a:lnTo>
                    <a:pt x="1328463" y="91052"/>
                  </a:lnTo>
                  <a:close/>
                </a:path>
              </a:pathLst>
            </a:custGeom>
            <a:solidFill>
              <a:srgbClr val="D3E2F1">
                <a:alpha val="55288"/>
              </a:srgbClr>
            </a:solidFill>
          </p:spPr>
          <p:txBody>
            <a:bodyPr wrap="square" lIns="0" tIns="0" rIns="0" bIns="0" rtlCol="0"/>
            <a:lstStyle/>
            <a:p>
              <a:endParaRPr/>
            </a:p>
          </p:txBody>
        </p:sp>
        <p:sp>
          <p:nvSpPr>
            <p:cNvPr id="22" name="object 22"/>
            <p:cNvSpPr/>
            <p:nvPr/>
          </p:nvSpPr>
          <p:spPr>
            <a:xfrm>
              <a:off x="14859168" y="7507988"/>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16079"/>
              </a:srgbClr>
            </a:solidFill>
          </p:spPr>
          <p:txBody>
            <a:bodyPr wrap="square" lIns="0" tIns="0" rIns="0" bIns="0" rtlCol="0"/>
            <a:lstStyle/>
            <a:p>
              <a:endParaRPr/>
            </a:p>
          </p:txBody>
        </p:sp>
        <p:sp>
          <p:nvSpPr>
            <p:cNvPr id="23" name="object 23"/>
            <p:cNvSpPr/>
            <p:nvPr/>
          </p:nvSpPr>
          <p:spPr>
            <a:xfrm>
              <a:off x="14847780" y="7496622"/>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16079"/>
              </a:srgbClr>
            </a:solidFill>
          </p:spPr>
          <p:txBody>
            <a:bodyPr wrap="square" lIns="0" tIns="0" rIns="0" bIns="0" rtlCol="0"/>
            <a:lstStyle/>
            <a:p>
              <a:endParaRPr/>
            </a:p>
          </p:txBody>
        </p:sp>
        <p:sp>
          <p:nvSpPr>
            <p:cNvPr id="24" name="object 24"/>
            <p:cNvSpPr/>
            <p:nvPr/>
          </p:nvSpPr>
          <p:spPr>
            <a:xfrm>
              <a:off x="15933265" y="7813446"/>
              <a:ext cx="1374140" cy="549910"/>
            </a:xfrm>
            <a:custGeom>
              <a:avLst/>
              <a:gdLst/>
              <a:ahLst/>
              <a:cxnLst/>
              <a:rect l="l" t="t" r="r" b="b"/>
              <a:pathLst>
                <a:path w="1374140" h="549909">
                  <a:moveTo>
                    <a:pt x="727364" y="549563"/>
                  </a:moveTo>
                  <a:lnTo>
                    <a:pt x="45562" y="549563"/>
                  </a:lnTo>
                  <a:lnTo>
                    <a:pt x="27826" y="545983"/>
                  </a:lnTo>
                  <a:lnTo>
                    <a:pt x="13344" y="536222"/>
                  </a:lnTo>
                  <a:lnTo>
                    <a:pt x="3580" y="521750"/>
                  </a:lnTo>
                  <a:lnTo>
                    <a:pt x="0" y="504037"/>
                  </a:lnTo>
                  <a:lnTo>
                    <a:pt x="3450" y="486631"/>
                  </a:lnTo>
                  <a:lnTo>
                    <a:pt x="12881" y="472320"/>
                  </a:lnTo>
                  <a:lnTo>
                    <a:pt x="26906" y="462493"/>
                  </a:lnTo>
                  <a:lnTo>
                    <a:pt x="44143" y="458540"/>
                  </a:lnTo>
                  <a:lnTo>
                    <a:pt x="45562" y="458510"/>
                  </a:lnTo>
                  <a:lnTo>
                    <a:pt x="727364" y="458510"/>
                  </a:lnTo>
                  <a:lnTo>
                    <a:pt x="745100" y="462091"/>
                  </a:lnTo>
                  <a:lnTo>
                    <a:pt x="759584" y="471852"/>
                  </a:lnTo>
                  <a:lnTo>
                    <a:pt x="769349" y="486324"/>
                  </a:lnTo>
                  <a:lnTo>
                    <a:pt x="772930" y="504037"/>
                  </a:lnTo>
                  <a:lnTo>
                    <a:pt x="769478" y="521438"/>
                  </a:lnTo>
                  <a:lnTo>
                    <a:pt x="760047" y="535742"/>
                  </a:lnTo>
                  <a:lnTo>
                    <a:pt x="746021" y="545568"/>
                  </a:lnTo>
                  <a:lnTo>
                    <a:pt x="728783" y="549534"/>
                  </a:lnTo>
                  <a:lnTo>
                    <a:pt x="727364" y="549563"/>
                  </a:lnTo>
                  <a:close/>
                </a:path>
                <a:path w="1374140" h="549909">
                  <a:moveTo>
                    <a:pt x="1024856" y="320278"/>
                  </a:moveTo>
                  <a:lnTo>
                    <a:pt x="45562" y="320278"/>
                  </a:lnTo>
                  <a:lnTo>
                    <a:pt x="27826" y="316702"/>
                  </a:lnTo>
                  <a:lnTo>
                    <a:pt x="13344" y="306952"/>
                  </a:lnTo>
                  <a:lnTo>
                    <a:pt x="3580" y="292490"/>
                  </a:lnTo>
                  <a:lnTo>
                    <a:pt x="0" y="274781"/>
                  </a:lnTo>
                  <a:lnTo>
                    <a:pt x="3450" y="257363"/>
                  </a:lnTo>
                  <a:lnTo>
                    <a:pt x="12881" y="243054"/>
                  </a:lnTo>
                  <a:lnTo>
                    <a:pt x="26906" y="233234"/>
                  </a:lnTo>
                  <a:lnTo>
                    <a:pt x="44143" y="229285"/>
                  </a:lnTo>
                  <a:lnTo>
                    <a:pt x="45562" y="229255"/>
                  </a:lnTo>
                  <a:lnTo>
                    <a:pt x="1024856" y="229255"/>
                  </a:lnTo>
                  <a:lnTo>
                    <a:pt x="1042592" y="232831"/>
                  </a:lnTo>
                  <a:lnTo>
                    <a:pt x="1057076" y="242585"/>
                  </a:lnTo>
                  <a:lnTo>
                    <a:pt x="1066841" y="257056"/>
                  </a:lnTo>
                  <a:lnTo>
                    <a:pt x="1070422" y="274781"/>
                  </a:lnTo>
                  <a:lnTo>
                    <a:pt x="1066970" y="292182"/>
                  </a:lnTo>
                  <a:lnTo>
                    <a:pt x="1057539" y="306483"/>
                  </a:lnTo>
                  <a:lnTo>
                    <a:pt x="1043512" y="316300"/>
                  </a:lnTo>
                  <a:lnTo>
                    <a:pt x="1026275" y="320249"/>
                  </a:lnTo>
                  <a:lnTo>
                    <a:pt x="1024856" y="320278"/>
                  </a:lnTo>
                  <a:close/>
                </a:path>
                <a:path w="1374140" h="549909">
                  <a:moveTo>
                    <a:pt x="1328463" y="91023"/>
                  </a:moveTo>
                  <a:lnTo>
                    <a:pt x="45562" y="91023"/>
                  </a:lnTo>
                  <a:lnTo>
                    <a:pt x="27826" y="87442"/>
                  </a:lnTo>
                  <a:lnTo>
                    <a:pt x="13344" y="77681"/>
                  </a:lnTo>
                  <a:lnTo>
                    <a:pt x="3580" y="63209"/>
                  </a:lnTo>
                  <a:lnTo>
                    <a:pt x="0" y="45496"/>
                  </a:lnTo>
                  <a:lnTo>
                    <a:pt x="3450" y="28095"/>
                  </a:lnTo>
                  <a:lnTo>
                    <a:pt x="12881" y="13791"/>
                  </a:lnTo>
                  <a:lnTo>
                    <a:pt x="26906" y="3965"/>
                  </a:lnTo>
                  <a:lnTo>
                    <a:pt x="44143" y="0"/>
                  </a:lnTo>
                  <a:lnTo>
                    <a:pt x="1328463" y="0"/>
                  </a:lnTo>
                  <a:lnTo>
                    <a:pt x="1346199" y="3575"/>
                  </a:lnTo>
                  <a:lnTo>
                    <a:pt x="1360683" y="13326"/>
                  </a:lnTo>
                  <a:lnTo>
                    <a:pt x="1370448" y="27788"/>
                  </a:lnTo>
                  <a:lnTo>
                    <a:pt x="1374029" y="45496"/>
                  </a:lnTo>
                  <a:lnTo>
                    <a:pt x="1370577" y="62902"/>
                  </a:lnTo>
                  <a:lnTo>
                    <a:pt x="1361146" y="77213"/>
                  </a:lnTo>
                  <a:lnTo>
                    <a:pt x="1347121" y="87040"/>
                  </a:lnTo>
                  <a:lnTo>
                    <a:pt x="1329885" y="90993"/>
                  </a:lnTo>
                  <a:lnTo>
                    <a:pt x="1328463" y="91023"/>
                  </a:lnTo>
                  <a:close/>
                </a:path>
              </a:pathLst>
            </a:custGeom>
            <a:solidFill>
              <a:srgbClr val="D3E2F1">
                <a:alpha val="16079"/>
              </a:srgbClr>
            </a:solidFill>
          </p:spPr>
          <p:txBody>
            <a:bodyPr wrap="square" lIns="0" tIns="0" rIns="0" bIns="0" rtlCol="0"/>
            <a:lstStyle/>
            <a:p>
              <a:endParaRPr/>
            </a:p>
          </p:txBody>
        </p:sp>
        <p:sp>
          <p:nvSpPr>
            <p:cNvPr id="25" name="object 25"/>
            <p:cNvSpPr/>
            <p:nvPr/>
          </p:nvSpPr>
          <p:spPr>
            <a:xfrm>
              <a:off x="9420303" y="6162780"/>
              <a:ext cx="6377790" cy="4121504"/>
            </a:xfrm>
            <a:prstGeom prst="rect">
              <a:avLst/>
            </a:prstGeom>
            <a:blipFill>
              <a:blip r:embed="rId2" cstate="print"/>
              <a:stretch>
                <a:fillRect/>
              </a:stretch>
            </a:blipFill>
          </p:spPr>
          <p:txBody>
            <a:bodyPr wrap="square" lIns="0" tIns="0" rIns="0" bIns="0" rtlCol="0"/>
            <a:lstStyle/>
            <a:p>
              <a:endParaRPr/>
            </a:p>
          </p:txBody>
        </p:sp>
        <p:sp>
          <p:nvSpPr>
            <p:cNvPr id="26" name="object 26"/>
            <p:cNvSpPr/>
            <p:nvPr/>
          </p:nvSpPr>
          <p:spPr>
            <a:xfrm>
              <a:off x="10891018" y="9264788"/>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27" name="object 27"/>
            <p:cNvSpPr/>
            <p:nvPr/>
          </p:nvSpPr>
          <p:spPr>
            <a:xfrm>
              <a:off x="11008011" y="9943938"/>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28" name="object 28"/>
            <p:cNvSpPr/>
            <p:nvPr/>
          </p:nvSpPr>
          <p:spPr>
            <a:xfrm>
              <a:off x="11975439" y="9606014"/>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9" name="object 29"/>
            <p:cNvSpPr/>
            <p:nvPr/>
          </p:nvSpPr>
          <p:spPr>
            <a:xfrm>
              <a:off x="11962018" y="9591318"/>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30" name="object 30"/>
            <p:cNvSpPr/>
            <p:nvPr/>
          </p:nvSpPr>
          <p:spPr>
            <a:xfrm>
              <a:off x="11500829" y="9922752"/>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31" name="object 31"/>
            <p:cNvSpPr/>
            <p:nvPr/>
          </p:nvSpPr>
          <p:spPr>
            <a:xfrm>
              <a:off x="11498354" y="10199610"/>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32" name="object 32"/>
            <p:cNvSpPr/>
            <p:nvPr/>
          </p:nvSpPr>
          <p:spPr>
            <a:xfrm>
              <a:off x="11716592" y="9942132"/>
              <a:ext cx="235779" cy="102932"/>
            </a:xfrm>
            <a:prstGeom prst="rect">
              <a:avLst/>
            </a:prstGeom>
            <a:blipFill>
              <a:blip r:embed="rId3" cstate="print"/>
              <a:stretch>
                <a:fillRect/>
              </a:stretch>
            </a:blipFill>
          </p:spPr>
          <p:txBody>
            <a:bodyPr wrap="square" lIns="0" tIns="0" rIns="0" bIns="0" rtlCol="0"/>
            <a:lstStyle/>
            <a:p>
              <a:endParaRPr/>
            </a:p>
          </p:txBody>
        </p:sp>
        <p:sp>
          <p:nvSpPr>
            <p:cNvPr id="33" name="object 33"/>
            <p:cNvSpPr/>
            <p:nvPr/>
          </p:nvSpPr>
          <p:spPr>
            <a:xfrm>
              <a:off x="12085816" y="8222251"/>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34" name="object 34"/>
            <p:cNvSpPr/>
            <p:nvPr/>
          </p:nvSpPr>
          <p:spPr>
            <a:xfrm>
              <a:off x="12569249" y="8665895"/>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grpSp>
      <p:sp>
        <p:nvSpPr>
          <p:cNvPr id="35" name="object 35"/>
          <p:cNvSpPr txBox="1"/>
          <p:nvPr/>
        </p:nvSpPr>
        <p:spPr>
          <a:xfrm>
            <a:off x="930275" y="2111381"/>
            <a:ext cx="6238875" cy="5359400"/>
          </a:xfrm>
          <a:prstGeom prst="rect">
            <a:avLst/>
          </a:prstGeom>
        </p:spPr>
        <p:txBody>
          <a:bodyPr vert="horz" wrap="square" lIns="0" tIns="203200" rIns="0" bIns="0" rtlCol="0">
            <a:spAutoFit/>
          </a:bodyPr>
          <a:lstStyle/>
          <a:p>
            <a:pPr marL="393700" indent="-381000">
              <a:lnSpc>
                <a:spcPct val="100000"/>
              </a:lnSpc>
              <a:spcBef>
                <a:spcPts val="1600"/>
              </a:spcBef>
              <a:buChar char="–"/>
              <a:tabLst>
                <a:tab pos="393700" algn="l"/>
              </a:tabLst>
            </a:pPr>
            <a:r>
              <a:rPr sz="3750" spc="-415" dirty="0">
                <a:solidFill>
                  <a:srgbClr val="131313"/>
                </a:solidFill>
                <a:latin typeface="Verdana"/>
                <a:cs typeface="Verdana"/>
              </a:rPr>
              <a:t>easy </a:t>
            </a:r>
            <a:r>
              <a:rPr sz="3750" spc="-254" dirty="0">
                <a:solidFill>
                  <a:srgbClr val="131313"/>
                </a:solidFill>
                <a:latin typeface="Verdana"/>
                <a:cs typeface="Verdana"/>
              </a:rPr>
              <a:t>to</a:t>
            </a:r>
            <a:r>
              <a:rPr sz="3750" spc="-730" dirty="0">
                <a:solidFill>
                  <a:srgbClr val="131313"/>
                </a:solidFill>
                <a:latin typeface="Verdana"/>
                <a:cs typeface="Verdana"/>
              </a:rPr>
              <a:t> </a:t>
            </a:r>
            <a:r>
              <a:rPr sz="3750" spc="-365" dirty="0">
                <a:solidFill>
                  <a:srgbClr val="131313"/>
                </a:solidFill>
                <a:latin typeface="Verdana"/>
                <a:cs typeface="Verdana"/>
              </a:rPr>
              <a:t>use</a:t>
            </a:r>
            <a:endParaRPr sz="3750" dirty="0">
              <a:latin typeface="Verdana"/>
              <a:cs typeface="Verdana"/>
            </a:endParaRPr>
          </a:p>
          <a:p>
            <a:pPr marL="393700" indent="-381000">
              <a:lnSpc>
                <a:spcPct val="100000"/>
              </a:lnSpc>
              <a:spcBef>
                <a:spcPts val="1500"/>
              </a:spcBef>
              <a:buChar char="–"/>
              <a:tabLst>
                <a:tab pos="393700" algn="l"/>
              </a:tabLst>
            </a:pPr>
            <a:r>
              <a:rPr sz="3750" spc="-415" dirty="0">
                <a:solidFill>
                  <a:srgbClr val="131313"/>
                </a:solidFill>
                <a:latin typeface="Verdana"/>
                <a:cs typeface="Verdana"/>
              </a:rPr>
              <a:t>easy </a:t>
            </a:r>
            <a:r>
              <a:rPr sz="3750" spc="-254" dirty="0">
                <a:solidFill>
                  <a:srgbClr val="131313"/>
                </a:solidFill>
                <a:latin typeface="Verdana"/>
                <a:cs typeface="Verdana"/>
              </a:rPr>
              <a:t>to</a:t>
            </a:r>
            <a:r>
              <a:rPr sz="3750" spc="-730" dirty="0">
                <a:solidFill>
                  <a:srgbClr val="131313"/>
                </a:solidFill>
                <a:latin typeface="Verdana"/>
                <a:cs typeface="Verdana"/>
              </a:rPr>
              <a:t> </a:t>
            </a:r>
            <a:r>
              <a:rPr sz="3750" spc="-300" dirty="0">
                <a:solidFill>
                  <a:srgbClr val="131313"/>
                </a:solidFill>
                <a:latin typeface="Verdana"/>
                <a:cs typeface="Verdana"/>
              </a:rPr>
              <a:t>learn</a:t>
            </a:r>
            <a:endParaRPr sz="3750" dirty="0">
              <a:latin typeface="Verdana"/>
              <a:cs typeface="Verdana"/>
            </a:endParaRPr>
          </a:p>
          <a:p>
            <a:pPr marL="393700" indent="-381000">
              <a:lnSpc>
                <a:spcPct val="100000"/>
              </a:lnSpc>
              <a:spcBef>
                <a:spcPts val="1500"/>
              </a:spcBef>
              <a:buChar char="–"/>
              <a:tabLst>
                <a:tab pos="393700" algn="l"/>
              </a:tabLst>
            </a:pPr>
            <a:r>
              <a:rPr sz="3750" spc="-415" dirty="0">
                <a:solidFill>
                  <a:srgbClr val="131313"/>
                </a:solidFill>
                <a:latin typeface="Verdana"/>
                <a:cs typeface="Verdana"/>
              </a:rPr>
              <a:t>easy</a:t>
            </a:r>
            <a:r>
              <a:rPr sz="3750" spc="-580" dirty="0">
                <a:solidFill>
                  <a:srgbClr val="131313"/>
                </a:solidFill>
                <a:latin typeface="Verdana"/>
                <a:cs typeface="Verdana"/>
              </a:rPr>
              <a:t> </a:t>
            </a:r>
            <a:r>
              <a:rPr sz="3750" spc="-254" dirty="0">
                <a:solidFill>
                  <a:srgbClr val="131313"/>
                </a:solidFill>
                <a:latin typeface="Verdana"/>
                <a:cs typeface="Verdana"/>
              </a:rPr>
              <a:t>to</a:t>
            </a:r>
            <a:r>
              <a:rPr sz="3750" spc="-580" dirty="0">
                <a:solidFill>
                  <a:srgbClr val="131313"/>
                </a:solidFill>
                <a:latin typeface="Verdana"/>
                <a:cs typeface="Verdana"/>
              </a:rPr>
              <a:t> </a:t>
            </a:r>
            <a:r>
              <a:rPr sz="3750" spc="-390" dirty="0">
                <a:solidFill>
                  <a:srgbClr val="131313"/>
                </a:solidFill>
                <a:latin typeface="Verdana"/>
                <a:cs typeface="Verdana"/>
              </a:rPr>
              <a:t>remember</a:t>
            </a:r>
            <a:r>
              <a:rPr sz="3750" spc="-580" dirty="0">
                <a:solidFill>
                  <a:srgbClr val="131313"/>
                </a:solidFill>
                <a:latin typeface="Verdana"/>
                <a:cs typeface="Verdana"/>
              </a:rPr>
              <a:t> </a:t>
            </a:r>
            <a:r>
              <a:rPr sz="3750" spc="-325" dirty="0">
                <a:solidFill>
                  <a:srgbClr val="131313"/>
                </a:solidFill>
                <a:latin typeface="Verdana"/>
                <a:cs typeface="Verdana"/>
              </a:rPr>
              <a:t>how</a:t>
            </a:r>
            <a:r>
              <a:rPr sz="3750" spc="-580" dirty="0">
                <a:solidFill>
                  <a:srgbClr val="131313"/>
                </a:solidFill>
                <a:latin typeface="Verdana"/>
                <a:cs typeface="Verdana"/>
              </a:rPr>
              <a:t> </a:t>
            </a:r>
            <a:r>
              <a:rPr sz="3750" spc="-254" dirty="0">
                <a:solidFill>
                  <a:srgbClr val="131313"/>
                </a:solidFill>
                <a:latin typeface="Verdana"/>
                <a:cs typeface="Verdana"/>
              </a:rPr>
              <a:t>to</a:t>
            </a:r>
            <a:r>
              <a:rPr sz="3750" spc="-575" dirty="0">
                <a:solidFill>
                  <a:srgbClr val="131313"/>
                </a:solidFill>
                <a:latin typeface="Verdana"/>
                <a:cs typeface="Verdana"/>
              </a:rPr>
              <a:t> </a:t>
            </a:r>
            <a:r>
              <a:rPr sz="3750" spc="-365" dirty="0">
                <a:solidFill>
                  <a:srgbClr val="131313"/>
                </a:solidFill>
                <a:latin typeface="Verdana"/>
                <a:cs typeface="Verdana"/>
              </a:rPr>
              <a:t>use</a:t>
            </a:r>
            <a:endParaRPr sz="3750" dirty="0">
              <a:latin typeface="Verdana"/>
              <a:cs typeface="Verdana"/>
            </a:endParaRPr>
          </a:p>
          <a:p>
            <a:pPr marL="393700" indent="-381000">
              <a:lnSpc>
                <a:spcPct val="100000"/>
              </a:lnSpc>
              <a:spcBef>
                <a:spcPts val="1500"/>
              </a:spcBef>
              <a:buChar char="–"/>
              <a:tabLst>
                <a:tab pos="393700" algn="l"/>
              </a:tabLst>
            </a:pPr>
            <a:r>
              <a:rPr sz="3750" spc="-305" dirty="0">
                <a:solidFill>
                  <a:srgbClr val="131313"/>
                </a:solidFill>
                <a:latin typeface="Verdana"/>
                <a:cs typeface="Verdana"/>
              </a:rPr>
              <a:t>effective </a:t>
            </a:r>
            <a:r>
              <a:rPr sz="3750" spc="-254" dirty="0">
                <a:solidFill>
                  <a:srgbClr val="131313"/>
                </a:solidFill>
                <a:latin typeface="Verdana"/>
                <a:cs typeface="Verdana"/>
              </a:rPr>
              <a:t>to</a:t>
            </a:r>
            <a:r>
              <a:rPr sz="3750" spc="-840" dirty="0">
                <a:solidFill>
                  <a:srgbClr val="131313"/>
                </a:solidFill>
                <a:latin typeface="Verdana"/>
                <a:cs typeface="Verdana"/>
              </a:rPr>
              <a:t> </a:t>
            </a:r>
            <a:r>
              <a:rPr sz="3750" spc="-365" dirty="0">
                <a:solidFill>
                  <a:srgbClr val="131313"/>
                </a:solidFill>
                <a:latin typeface="Verdana"/>
                <a:cs typeface="Verdana"/>
              </a:rPr>
              <a:t>use</a:t>
            </a:r>
            <a:endParaRPr sz="3750" dirty="0">
              <a:latin typeface="Verdana"/>
              <a:cs typeface="Verdana"/>
            </a:endParaRPr>
          </a:p>
          <a:p>
            <a:pPr marL="393700" indent="-381000">
              <a:lnSpc>
                <a:spcPct val="100000"/>
              </a:lnSpc>
              <a:spcBef>
                <a:spcPts val="1500"/>
              </a:spcBef>
              <a:buChar char="–"/>
              <a:tabLst>
                <a:tab pos="393700" algn="l"/>
              </a:tabLst>
            </a:pPr>
            <a:r>
              <a:rPr sz="3750" spc="-250" dirty="0">
                <a:solidFill>
                  <a:srgbClr val="131313"/>
                </a:solidFill>
                <a:latin typeface="Verdana"/>
                <a:cs typeface="Verdana"/>
              </a:rPr>
              <a:t>efficient </a:t>
            </a:r>
            <a:r>
              <a:rPr sz="3750" spc="-254" dirty="0">
                <a:solidFill>
                  <a:srgbClr val="131313"/>
                </a:solidFill>
                <a:latin typeface="Verdana"/>
                <a:cs typeface="Verdana"/>
              </a:rPr>
              <a:t>to</a:t>
            </a:r>
            <a:r>
              <a:rPr sz="3750" spc="-894" dirty="0">
                <a:solidFill>
                  <a:srgbClr val="131313"/>
                </a:solidFill>
                <a:latin typeface="Verdana"/>
                <a:cs typeface="Verdana"/>
              </a:rPr>
              <a:t> </a:t>
            </a:r>
            <a:r>
              <a:rPr sz="3750" spc="-365" dirty="0">
                <a:solidFill>
                  <a:srgbClr val="131313"/>
                </a:solidFill>
                <a:latin typeface="Verdana"/>
                <a:cs typeface="Verdana"/>
              </a:rPr>
              <a:t>use</a:t>
            </a:r>
            <a:endParaRPr sz="3750" dirty="0">
              <a:latin typeface="Verdana"/>
              <a:cs typeface="Verdana"/>
            </a:endParaRPr>
          </a:p>
          <a:p>
            <a:pPr marL="393700" indent="-381000">
              <a:lnSpc>
                <a:spcPct val="100000"/>
              </a:lnSpc>
              <a:spcBef>
                <a:spcPts val="1500"/>
              </a:spcBef>
              <a:buChar char="–"/>
              <a:tabLst>
                <a:tab pos="393700" algn="l"/>
              </a:tabLst>
            </a:pPr>
            <a:r>
              <a:rPr sz="3750" spc="-350" dirty="0">
                <a:solidFill>
                  <a:srgbClr val="131313"/>
                </a:solidFill>
                <a:latin typeface="Verdana"/>
                <a:cs typeface="Verdana"/>
              </a:rPr>
              <a:t>safe </a:t>
            </a:r>
            <a:r>
              <a:rPr sz="3750" spc="-254" dirty="0">
                <a:solidFill>
                  <a:srgbClr val="131313"/>
                </a:solidFill>
                <a:latin typeface="Verdana"/>
                <a:cs typeface="Verdana"/>
              </a:rPr>
              <a:t>to</a:t>
            </a:r>
            <a:r>
              <a:rPr sz="3750" spc="-795" dirty="0">
                <a:solidFill>
                  <a:srgbClr val="131313"/>
                </a:solidFill>
                <a:latin typeface="Verdana"/>
                <a:cs typeface="Verdana"/>
              </a:rPr>
              <a:t> </a:t>
            </a:r>
            <a:r>
              <a:rPr sz="3750" spc="-365" dirty="0">
                <a:solidFill>
                  <a:srgbClr val="131313"/>
                </a:solidFill>
                <a:latin typeface="Verdana"/>
                <a:cs typeface="Verdana"/>
              </a:rPr>
              <a:t>use</a:t>
            </a:r>
            <a:endParaRPr sz="3750" dirty="0">
              <a:latin typeface="Verdana"/>
              <a:cs typeface="Verdana"/>
            </a:endParaRPr>
          </a:p>
          <a:p>
            <a:pPr marL="393700" indent="-381000">
              <a:lnSpc>
                <a:spcPct val="100000"/>
              </a:lnSpc>
              <a:spcBef>
                <a:spcPts val="1500"/>
              </a:spcBef>
              <a:buChar char="–"/>
              <a:tabLst>
                <a:tab pos="393700" algn="l"/>
              </a:tabLst>
            </a:pPr>
            <a:r>
              <a:rPr sz="3750" spc="-330" dirty="0">
                <a:solidFill>
                  <a:srgbClr val="131313"/>
                </a:solidFill>
                <a:latin typeface="Verdana"/>
                <a:cs typeface="Verdana"/>
              </a:rPr>
              <a:t>enjoyable </a:t>
            </a:r>
            <a:r>
              <a:rPr sz="3750" spc="-254" dirty="0">
                <a:solidFill>
                  <a:srgbClr val="131313"/>
                </a:solidFill>
                <a:latin typeface="Verdana"/>
                <a:cs typeface="Verdana"/>
              </a:rPr>
              <a:t>to</a:t>
            </a:r>
            <a:r>
              <a:rPr sz="3750" spc="-815" dirty="0">
                <a:solidFill>
                  <a:srgbClr val="131313"/>
                </a:solidFill>
                <a:latin typeface="Verdana"/>
                <a:cs typeface="Verdana"/>
              </a:rPr>
              <a:t> </a:t>
            </a:r>
            <a:r>
              <a:rPr sz="3750" spc="-365" dirty="0">
                <a:solidFill>
                  <a:srgbClr val="131313"/>
                </a:solidFill>
                <a:latin typeface="Verdana"/>
                <a:cs typeface="Verdana"/>
              </a:rPr>
              <a:t>use</a:t>
            </a:r>
            <a:endParaRPr sz="3750" dirty="0">
              <a:latin typeface="Verdana"/>
              <a:cs typeface="Verdana"/>
            </a:endParaRPr>
          </a:p>
        </p:txBody>
      </p:sp>
      <p:sp>
        <p:nvSpPr>
          <p:cNvPr id="36" name="object 36"/>
          <p:cNvSpPr txBox="1">
            <a:spLocks noGrp="1"/>
          </p:cNvSpPr>
          <p:nvPr>
            <p:ph type="title"/>
          </p:nvPr>
        </p:nvSpPr>
        <p:spPr>
          <a:xfrm>
            <a:off x="930275" y="1349381"/>
            <a:ext cx="3486785" cy="574040"/>
          </a:xfrm>
          <a:prstGeom prst="rect">
            <a:avLst/>
          </a:prstGeom>
        </p:spPr>
        <p:txBody>
          <a:bodyPr vert="horz" wrap="square" lIns="0" tIns="12700" rIns="0" bIns="0" rtlCol="0">
            <a:spAutoFit/>
          </a:bodyPr>
          <a:lstStyle/>
          <a:p>
            <a:pPr marL="12700">
              <a:lnSpc>
                <a:spcPct val="100000"/>
              </a:lnSpc>
              <a:spcBef>
                <a:spcPts val="100"/>
              </a:spcBef>
            </a:pPr>
            <a:r>
              <a:rPr sz="3600" dirty="0">
                <a:latin typeface="Times New Roman"/>
                <a:cs typeface="Times New Roman"/>
              </a:rPr>
              <a:t>A </a:t>
            </a:r>
            <a:r>
              <a:rPr sz="3600" spc="-35" dirty="0">
                <a:latin typeface="Times New Roman"/>
                <a:cs typeface="Times New Roman"/>
              </a:rPr>
              <a:t>usable system</a:t>
            </a:r>
            <a:r>
              <a:rPr sz="3600" spc="-260" dirty="0">
                <a:latin typeface="Times New Roman"/>
                <a:cs typeface="Times New Roman"/>
              </a:rPr>
              <a:t> </a:t>
            </a:r>
            <a:r>
              <a:rPr sz="3600" spc="-30" dirty="0">
                <a:latin typeface="Times New Roman"/>
                <a:cs typeface="Times New Roman"/>
              </a:rPr>
              <a:t>is:</a:t>
            </a:r>
            <a:endParaRPr sz="3600">
              <a:latin typeface="Times New Roman"/>
              <a:cs typeface="Times New Roman"/>
            </a:endParaRPr>
          </a:p>
        </p:txBody>
      </p:sp>
      <p:sp>
        <p:nvSpPr>
          <p:cNvPr id="37" name="object 37"/>
          <p:cNvSpPr/>
          <p:nvPr/>
        </p:nvSpPr>
        <p:spPr>
          <a:xfrm>
            <a:off x="222030" y="9634697"/>
            <a:ext cx="724549" cy="401845"/>
          </a:xfrm>
          <a:prstGeom prst="rect">
            <a:avLst/>
          </a:prstGeom>
          <a:blipFill>
            <a:blip r:embed="rId4" cstate="print"/>
            <a:stretch>
              <a:fillRect/>
            </a:stretch>
          </a:blipFill>
        </p:spPr>
        <p:txBody>
          <a:bodyPr wrap="square" lIns="0" tIns="0" rIns="0" bIns="0" rtlCol="0"/>
          <a:lstStyle/>
          <a:p>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00050" y="628483"/>
            <a:ext cx="17887950" cy="9655810"/>
            <a:chOff x="400050" y="628483"/>
            <a:chExt cx="17887950" cy="9655810"/>
          </a:xfrm>
        </p:grpSpPr>
        <p:sp>
          <p:nvSpPr>
            <p:cNvPr id="3" name="object 3"/>
            <p:cNvSpPr/>
            <p:nvPr/>
          </p:nvSpPr>
          <p:spPr>
            <a:xfrm>
              <a:off x="14509574" y="489751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4" name="object 4"/>
            <p:cNvSpPr/>
            <p:nvPr/>
          </p:nvSpPr>
          <p:spPr>
            <a:xfrm>
              <a:off x="16328313" y="6477983"/>
              <a:ext cx="1960245" cy="2389505"/>
            </a:xfrm>
            <a:custGeom>
              <a:avLst/>
              <a:gdLst/>
              <a:ahLst/>
              <a:cxnLst/>
              <a:rect l="l" t="t" r="r" b="b"/>
              <a:pathLst>
                <a:path w="1960244" h="2389504">
                  <a:moveTo>
                    <a:pt x="1794553" y="1567820"/>
                  </a:moveTo>
                  <a:lnTo>
                    <a:pt x="1836737" y="1564468"/>
                  </a:lnTo>
                  <a:lnTo>
                    <a:pt x="1901738" y="1522393"/>
                  </a:lnTo>
                  <a:lnTo>
                    <a:pt x="1931670" y="1483402"/>
                  </a:lnTo>
                  <a:lnTo>
                    <a:pt x="1959414" y="1436313"/>
                  </a:lnTo>
                  <a:lnTo>
                    <a:pt x="1959686" y="1435750"/>
                  </a:lnTo>
                  <a:lnTo>
                    <a:pt x="1959686" y="980338"/>
                  </a:lnTo>
                  <a:lnTo>
                    <a:pt x="1928371" y="945109"/>
                  </a:lnTo>
                  <a:lnTo>
                    <a:pt x="1895435" y="903837"/>
                  </a:lnTo>
                  <a:lnTo>
                    <a:pt x="1870594" y="863949"/>
                  </a:lnTo>
                  <a:lnTo>
                    <a:pt x="1866067" y="842262"/>
                  </a:lnTo>
                  <a:lnTo>
                    <a:pt x="1875785" y="826024"/>
                  </a:lnTo>
                  <a:lnTo>
                    <a:pt x="1897763" y="814524"/>
                  </a:lnTo>
                  <a:lnTo>
                    <a:pt x="1930018" y="807046"/>
                  </a:lnTo>
                  <a:lnTo>
                    <a:pt x="1959686" y="803997"/>
                  </a:lnTo>
                  <a:lnTo>
                    <a:pt x="1959686" y="333"/>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1960244"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1960244" h="2389504">
                  <a:moveTo>
                    <a:pt x="153481" y="1372374"/>
                  </a:moveTo>
                  <a:lnTo>
                    <a:pt x="527613" y="1372374"/>
                  </a:lnTo>
                  <a:lnTo>
                    <a:pt x="510154" y="1369374"/>
                  </a:lnTo>
                  <a:lnTo>
                    <a:pt x="455661" y="1356842"/>
                  </a:lnTo>
                  <a:lnTo>
                    <a:pt x="360963" y="1329481"/>
                  </a:lnTo>
                  <a:lnTo>
                    <a:pt x="222886" y="1281994"/>
                  </a:lnTo>
                  <a:lnTo>
                    <a:pt x="153481" y="1372374"/>
                  </a:lnTo>
                  <a:close/>
                </a:path>
                <a:path w="1960244"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5" name="object 5"/>
            <p:cNvSpPr/>
            <p:nvPr/>
          </p:nvSpPr>
          <p:spPr>
            <a:xfrm>
              <a:off x="15334657" y="4753020"/>
              <a:ext cx="2953385" cy="4102100"/>
            </a:xfrm>
            <a:custGeom>
              <a:avLst/>
              <a:gdLst/>
              <a:ahLst/>
              <a:cxnLst/>
              <a:rect l="l" t="t" r="r" b="b"/>
              <a:pathLst>
                <a:path w="2953384" h="4102100">
                  <a:moveTo>
                    <a:pt x="502744" y="4102100"/>
                  </a:moveTo>
                  <a:lnTo>
                    <a:pt x="1362061" y="4102100"/>
                  </a:lnTo>
                  <a:lnTo>
                    <a:pt x="1434719" y="4064000"/>
                  </a:lnTo>
                  <a:lnTo>
                    <a:pt x="1504204" y="4025900"/>
                  </a:lnTo>
                  <a:lnTo>
                    <a:pt x="1570570" y="3975100"/>
                  </a:lnTo>
                  <a:lnTo>
                    <a:pt x="1633870" y="3937000"/>
                  </a:lnTo>
                  <a:lnTo>
                    <a:pt x="1694158" y="3898900"/>
                  </a:lnTo>
                  <a:lnTo>
                    <a:pt x="1751489" y="3848100"/>
                  </a:lnTo>
                  <a:lnTo>
                    <a:pt x="1805915" y="3810000"/>
                  </a:lnTo>
                  <a:lnTo>
                    <a:pt x="1857491" y="3759200"/>
                  </a:lnTo>
                  <a:lnTo>
                    <a:pt x="1906270" y="3721100"/>
                  </a:lnTo>
                  <a:lnTo>
                    <a:pt x="1952306" y="3683000"/>
                  </a:lnTo>
                  <a:lnTo>
                    <a:pt x="1995653" y="3632200"/>
                  </a:lnTo>
                  <a:lnTo>
                    <a:pt x="2036365" y="3594100"/>
                  </a:lnTo>
                  <a:lnTo>
                    <a:pt x="2074496" y="3556000"/>
                  </a:lnTo>
                  <a:lnTo>
                    <a:pt x="2110099" y="3505200"/>
                  </a:lnTo>
                  <a:lnTo>
                    <a:pt x="2143228" y="3467100"/>
                  </a:lnTo>
                  <a:lnTo>
                    <a:pt x="2173937" y="3429000"/>
                  </a:lnTo>
                  <a:lnTo>
                    <a:pt x="2202280" y="3390900"/>
                  </a:lnTo>
                  <a:lnTo>
                    <a:pt x="2228311" y="3352800"/>
                  </a:lnTo>
                  <a:lnTo>
                    <a:pt x="2252082" y="3314700"/>
                  </a:lnTo>
                  <a:lnTo>
                    <a:pt x="2273649" y="3289300"/>
                  </a:lnTo>
                  <a:lnTo>
                    <a:pt x="2293065" y="3251200"/>
                  </a:lnTo>
                  <a:lnTo>
                    <a:pt x="2310383" y="3213100"/>
                  </a:lnTo>
                  <a:lnTo>
                    <a:pt x="2325658" y="3187700"/>
                  </a:lnTo>
                  <a:lnTo>
                    <a:pt x="2338943" y="3162300"/>
                  </a:lnTo>
                  <a:lnTo>
                    <a:pt x="2350293" y="3124200"/>
                  </a:lnTo>
                  <a:lnTo>
                    <a:pt x="2359760" y="3098800"/>
                  </a:lnTo>
                  <a:lnTo>
                    <a:pt x="2367399" y="3073400"/>
                  </a:lnTo>
                  <a:lnTo>
                    <a:pt x="2373263" y="3048000"/>
                  </a:lnTo>
                  <a:lnTo>
                    <a:pt x="2377406" y="3035300"/>
                  </a:lnTo>
                  <a:lnTo>
                    <a:pt x="2379883" y="3009900"/>
                  </a:lnTo>
                  <a:lnTo>
                    <a:pt x="2380747" y="2997200"/>
                  </a:lnTo>
                  <a:lnTo>
                    <a:pt x="2380051" y="2984500"/>
                  </a:lnTo>
                  <a:lnTo>
                    <a:pt x="2370437" y="2933700"/>
                  </a:lnTo>
                  <a:lnTo>
                    <a:pt x="2352110" y="2895600"/>
                  </a:lnTo>
                  <a:lnTo>
                    <a:pt x="2326630" y="2857500"/>
                  </a:lnTo>
                  <a:lnTo>
                    <a:pt x="2295559" y="2832100"/>
                  </a:lnTo>
                  <a:lnTo>
                    <a:pt x="2260458" y="2794000"/>
                  </a:lnTo>
                  <a:lnTo>
                    <a:pt x="2222888" y="2768600"/>
                  </a:lnTo>
                  <a:lnTo>
                    <a:pt x="2184410" y="2730500"/>
                  </a:lnTo>
                  <a:lnTo>
                    <a:pt x="2146586" y="2705100"/>
                  </a:lnTo>
                  <a:lnTo>
                    <a:pt x="2110978" y="2679700"/>
                  </a:lnTo>
                  <a:lnTo>
                    <a:pt x="2079146" y="2654300"/>
                  </a:lnTo>
                  <a:lnTo>
                    <a:pt x="2052651" y="2616200"/>
                  </a:lnTo>
                  <a:lnTo>
                    <a:pt x="2033056" y="2590800"/>
                  </a:lnTo>
                  <a:lnTo>
                    <a:pt x="2021922" y="2565400"/>
                  </a:lnTo>
                  <a:lnTo>
                    <a:pt x="2020809" y="2527300"/>
                  </a:lnTo>
                  <a:lnTo>
                    <a:pt x="2029242" y="2501900"/>
                  </a:lnTo>
                  <a:lnTo>
                    <a:pt x="2066516" y="2451100"/>
                  </a:lnTo>
                  <a:lnTo>
                    <a:pt x="2127383" y="2425700"/>
                  </a:lnTo>
                  <a:lnTo>
                    <a:pt x="2165310" y="2413000"/>
                  </a:lnTo>
                  <a:lnTo>
                    <a:pt x="2207508" y="2400300"/>
                  </a:lnTo>
                  <a:lnTo>
                    <a:pt x="2253437" y="2387600"/>
                  </a:lnTo>
                  <a:lnTo>
                    <a:pt x="2302555" y="2387600"/>
                  </a:lnTo>
                  <a:lnTo>
                    <a:pt x="2408185" y="2362200"/>
                  </a:lnTo>
                  <a:lnTo>
                    <a:pt x="2520063" y="2311400"/>
                  </a:lnTo>
                  <a:lnTo>
                    <a:pt x="2562043" y="2286000"/>
                  </a:lnTo>
                  <a:lnTo>
                    <a:pt x="2601879" y="2260600"/>
                  </a:lnTo>
                  <a:lnTo>
                    <a:pt x="2639344" y="2222500"/>
                  </a:lnTo>
                  <a:lnTo>
                    <a:pt x="2674213" y="2184400"/>
                  </a:lnTo>
                  <a:lnTo>
                    <a:pt x="2706260" y="2146300"/>
                  </a:lnTo>
                  <a:lnTo>
                    <a:pt x="2735258" y="2095500"/>
                  </a:lnTo>
                  <a:lnTo>
                    <a:pt x="2760984" y="2044700"/>
                  </a:lnTo>
                  <a:lnTo>
                    <a:pt x="2783209" y="1993900"/>
                  </a:lnTo>
                  <a:lnTo>
                    <a:pt x="2801709" y="1955800"/>
                  </a:lnTo>
                  <a:lnTo>
                    <a:pt x="2816258" y="1905000"/>
                  </a:lnTo>
                  <a:lnTo>
                    <a:pt x="2826630" y="1854200"/>
                  </a:lnTo>
                  <a:lnTo>
                    <a:pt x="2832600" y="1816100"/>
                  </a:lnTo>
                  <a:lnTo>
                    <a:pt x="2833940" y="1778000"/>
                  </a:lnTo>
                  <a:lnTo>
                    <a:pt x="2830426" y="1739900"/>
                  </a:lnTo>
                  <a:lnTo>
                    <a:pt x="2799103" y="1676400"/>
                  </a:lnTo>
                  <a:lnTo>
                    <a:pt x="2768727" y="1638300"/>
                  </a:lnTo>
                  <a:lnTo>
                    <a:pt x="2732234" y="1600200"/>
                  </a:lnTo>
                  <a:lnTo>
                    <a:pt x="2691155" y="1574800"/>
                  </a:lnTo>
                  <a:lnTo>
                    <a:pt x="2647023" y="1536700"/>
                  </a:lnTo>
                  <a:lnTo>
                    <a:pt x="2555722" y="1485900"/>
                  </a:lnTo>
                  <a:lnTo>
                    <a:pt x="2511616" y="1460500"/>
                  </a:lnTo>
                  <a:lnTo>
                    <a:pt x="2470581" y="1435100"/>
                  </a:lnTo>
                  <a:lnTo>
                    <a:pt x="2434148" y="1422400"/>
                  </a:lnTo>
                  <a:lnTo>
                    <a:pt x="2403850" y="1397000"/>
                  </a:lnTo>
                  <a:lnTo>
                    <a:pt x="2381216" y="1371600"/>
                  </a:lnTo>
                  <a:lnTo>
                    <a:pt x="2355073" y="1346200"/>
                  </a:lnTo>
                  <a:lnTo>
                    <a:pt x="2342008" y="1308100"/>
                  </a:lnTo>
                  <a:lnTo>
                    <a:pt x="2340624" y="1282700"/>
                  </a:lnTo>
                  <a:lnTo>
                    <a:pt x="2349525" y="1244600"/>
                  </a:lnTo>
                  <a:lnTo>
                    <a:pt x="2367314" y="1231900"/>
                  </a:lnTo>
                  <a:lnTo>
                    <a:pt x="2392595" y="1206500"/>
                  </a:lnTo>
                  <a:lnTo>
                    <a:pt x="2423971" y="1181100"/>
                  </a:lnTo>
                  <a:lnTo>
                    <a:pt x="2460045" y="1168400"/>
                  </a:lnTo>
                  <a:lnTo>
                    <a:pt x="2499421" y="1143000"/>
                  </a:lnTo>
                  <a:lnTo>
                    <a:pt x="2623395" y="1104900"/>
                  </a:lnTo>
                  <a:lnTo>
                    <a:pt x="2662012" y="1092200"/>
                  </a:lnTo>
                  <a:lnTo>
                    <a:pt x="2702235" y="1079500"/>
                  </a:lnTo>
                  <a:lnTo>
                    <a:pt x="2739100" y="1066800"/>
                  </a:lnTo>
                  <a:lnTo>
                    <a:pt x="2772718" y="1041400"/>
                  </a:lnTo>
                  <a:lnTo>
                    <a:pt x="2803199" y="1016000"/>
                  </a:lnTo>
                  <a:lnTo>
                    <a:pt x="2830654" y="977900"/>
                  </a:lnTo>
                  <a:lnTo>
                    <a:pt x="2855192" y="952500"/>
                  </a:lnTo>
                  <a:lnTo>
                    <a:pt x="2876926" y="914400"/>
                  </a:lnTo>
                  <a:lnTo>
                    <a:pt x="2895965" y="863600"/>
                  </a:lnTo>
                  <a:lnTo>
                    <a:pt x="2912420" y="825500"/>
                  </a:lnTo>
                  <a:lnTo>
                    <a:pt x="2926401" y="774700"/>
                  </a:lnTo>
                  <a:lnTo>
                    <a:pt x="2938019" y="736600"/>
                  </a:lnTo>
                  <a:lnTo>
                    <a:pt x="2947384" y="685800"/>
                  </a:lnTo>
                  <a:lnTo>
                    <a:pt x="2953341" y="647700"/>
                  </a:lnTo>
                  <a:lnTo>
                    <a:pt x="2953341" y="279400"/>
                  </a:lnTo>
                  <a:lnTo>
                    <a:pt x="2948533" y="254000"/>
                  </a:lnTo>
                  <a:lnTo>
                    <a:pt x="2941449" y="203200"/>
                  </a:lnTo>
                  <a:lnTo>
                    <a:pt x="2933328" y="165100"/>
                  </a:lnTo>
                  <a:lnTo>
                    <a:pt x="2924281" y="127000"/>
                  </a:lnTo>
                  <a:lnTo>
                    <a:pt x="2903848" y="76200"/>
                  </a:lnTo>
                  <a:lnTo>
                    <a:pt x="2881035" y="25400"/>
                  </a:lnTo>
                  <a:lnTo>
                    <a:pt x="2856725" y="0"/>
                  </a:lnTo>
                  <a:lnTo>
                    <a:pt x="2614228" y="0"/>
                  </a:lnTo>
                  <a:lnTo>
                    <a:pt x="2561497" y="12700"/>
                  </a:lnTo>
                  <a:lnTo>
                    <a:pt x="2507459" y="12700"/>
                  </a:lnTo>
                  <a:lnTo>
                    <a:pt x="2286201" y="63500"/>
                  </a:lnTo>
                  <a:lnTo>
                    <a:pt x="2231606" y="88900"/>
                  </a:lnTo>
                  <a:lnTo>
                    <a:pt x="2178098" y="101600"/>
                  </a:lnTo>
                  <a:lnTo>
                    <a:pt x="2126075" y="127000"/>
                  </a:lnTo>
                  <a:lnTo>
                    <a:pt x="2075937" y="139700"/>
                  </a:lnTo>
                  <a:lnTo>
                    <a:pt x="2028082" y="165100"/>
                  </a:lnTo>
                  <a:lnTo>
                    <a:pt x="1982909" y="190500"/>
                  </a:lnTo>
                  <a:lnTo>
                    <a:pt x="1940818" y="215900"/>
                  </a:lnTo>
                  <a:lnTo>
                    <a:pt x="1902208" y="228600"/>
                  </a:lnTo>
                  <a:lnTo>
                    <a:pt x="1867478" y="254000"/>
                  </a:lnTo>
                  <a:lnTo>
                    <a:pt x="1837027" y="279400"/>
                  </a:lnTo>
                  <a:lnTo>
                    <a:pt x="1811254" y="304800"/>
                  </a:lnTo>
                  <a:lnTo>
                    <a:pt x="1790558" y="342900"/>
                  </a:lnTo>
                  <a:lnTo>
                    <a:pt x="1769439" y="381000"/>
                  </a:lnTo>
                  <a:lnTo>
                    <a:pt x="1756281" y="419100"/>
                  </a:lnTo>
                  <a:lnTo>
                    <a:pt x="1749859" y="469900"/>
                  </a:lnTo>
                  <a:lnTo>
                    <a:pt x="1748949" y="520700"/>
                  </a:lnTo>
                  <a:lnTo>
                    <a:pt x="1752329" y="571500"/>
                  </a:lnTo>
                  <a:lnTo>
                    <a:pt x="1758773" y="622300"/>
                  </a:lnTo>
                  <a:lnTo>
                    <a:pt x="1767057" y="673100"/>
                  </a:lnTo>
                  <a:lnTo>
                    <a:pt x="1775959" y="711200"/>
                  </a:lnTo>
                  <a:lnTo>
                    <a:pt x="1784253" y="762000"/>
                  </a:lnTo>
                  <a:lnTo>
                    <a:pt x="1790716" y="800100"/>
                  </a:lnTo>
                  <a:lnTo>
                    <a:pt x="1794124" y="850900"/>
                  </a:lnTo>
                  <a:lnTo>
                    <a:pt x="1793252" y="876300"/>
                  </a:lnTo>
                  <a:lnTo>
                    <a:pt x="1786878" y="914400"/>
                  </a:lnTo>
                  <a:lnTo>
                    <a:pt x="1764438" y="939800"/>
                  </a:lnTo>
                  <a:lnTo>
                    <a:pt x="1728603" y="952500"/>
                  </a:lnTo>
                  <a:lnTo>
                    <a:pt x="1683366" y="965200"/>
                  </a:lnTo>
                  <a:lnTo>
                    <a:pt x="892623" y="965200"/>
                  </a:lnTo>
                  <a:lnTo>
                    <a:pt x="884259" y="990600"/>
                  </a:lnTo>
                  <a:lnTo>
                    <a:pt x="873829" y="1054100"/>
                  </a:lnTo>
                  <a:lnTo>
                    <a:pt x="865588" y="1104900"/>
                  </a:lnTo>
                  <a:lnTo>
                    <a:pt x="859610" y="1168400"/>
                  </a:lnTo>
                  <a:lnTo>
                    <a:pt x="855969" y="1219200"/>
                  </a:lnTo>
                  <a:lnTo>
                    <a:pt x="854739" y="1282700"/>
                  </a:lnTo>
                  <a:lnTo>
                    <a:pt x="856329" y="1333500"/>
                  </a:lnTo>
                  <a:lnTo>
                    <a:pt x="860708" y="1384300"/>
                  </a:lnTo>
                  <a:lnTo>
                    <a:pt x="867290" y="1447800"/>
                  </a:lnTo>
                  <a:lnTo>
                    <a:pt x="875487" y="1498600"/>
                  </a:lnTo>
                  <a:lnTo>
                    <a:pt x="884714" y="1549400"/>
                  </a:lnTo>
                  <a:lnTo>
                    <a:pt x="894384" y="1612900"/>
                  </a:lnTo>
                  <a:lnTo>
                    <a:pt x="903910" y="1663700"/>
                  </a:lnTo>
                  <a:lnTo>
                    <a:pt x="912706" y="1714500"/>
                  </a:lnTo>
                  <a:lnTo>
                    <a:pt x="920184" y="1765300"/>
                  </a:lnTo>
                  <a:lnTo>
                    <a:pt x="925760" y="1803400"/>
                  </a:lnTo>
                  <a:lnTo>
                    <a:pt x="928845" y="1841500"/>
                  </a:lnTo>
                  <a:lnTo>
                    <a:pt x="928853" y="1879600"/>
                  </a:lnTo>
                  <a:lnTo>
                    <a:pt x="925199" y="1917700"/>
                  </a:lnTo>
                  <a:lnTo>
                    <a:pt x="917294" y="1943100"/>
                  </a:lnTo>
                  <a:lnTo>
                    <a:pt x="904553" y="1955800"/>
                  </a:lnTo>
                  <a:lnTo>
                    <a:pt x="886389" y="1968500"/>
                  </a:lnTo>
                  <a:lnTo>
                    <a:pt x="101464" y="1968500"/>
                  </a:lnTo>
                  <a:lnTo>
                    <a:pt x="92068" y="1981200"/>
                  </a:lnTo>
                  <a:lnTo>
                    <a:pt x="59306" y="2044700"/>
                  </a:lnTo>
                  <a:lnTo>
                    <a:pt x="45439" y="2082800"/>
                  </a:lnTo>
                  <a:lnTo>
                    <a:pt x="33314" y="2120900"/>
                  </a:lnTo>
                  <a:lnTo>
                    <a:pt x="22983" y="2159000"/>
                  </a:lnTo>
                  <a:lnTo>
                    <a:pt x="14496" y="2209800"/>
                  </a:lnTo>
                  <a:lnTo>
                    <a:pt x="7903" y="2260600"/>
                  </a:lnTo>
                  <a:lnTo>
                    <a:pt x="3256" y="2311400"/>
                  </a:lnTo>
                  <a:lnTo>
                    <a:pt x="605" y="2374900"/>
                  </a:lnTo>
                  <a:lnTo>
                    <a:pt x="0" y="2438400"/>
                  </a:lnTo>
                  <a:lnTo>
                    <a:pt x="1491" y="2501900"/>
                  </a:lnTo>
                  <a:lnTo>
                    <a:pt x="5131" y="2565400"/>
                  </a:lnTo>
                  <a:lnTo>
                    <a:pt x="10968" y="2641600"/>
                  </a:lnTo>
                  <a:lnTo>
                    <a:pt x="19054" y="2717800"/>
                  </a:lnTo>
                  <a:lnTo>
                    <a:pt x="29439" y="2806700"/>
                  </a:lnTo>
                  <a:lnTo>
                    <a:pt x="90972" y="3213100"/>
                  </a:lnTo>
                  <a:lnTo>
                    <a:pt x="160786" y="3492500"/>
                  </a:lnTo>
                  <a:lnTo>
                    <a:pt x="283252" y="3746500"/>
                  </a:lnTo>
                  <a:lnTo>
                    <a:pt x="502744" y="4102100"/>
                  </a:lnTo>
                  <a:close/>
                </a:path>
                <a:path w="2953384" h="4102100">
                  <a:moveTo>
                    <a:pt x="892623" y="965200"/>
                  </a:moveTo>
                  <a:lnTo>
                    <a:pt x="1632720" y="965200"/>
                  </a:lnTo>
                  <a:lnTo>
                    <a:pt x="1580656" y="952500"/>
                  </a:lnTo>
                  <a:lnTo>
                    <a:pt x="1531167" y="939800"/>
                  </a:lnTo>
                  <a:lnTo>
                    <a:pt x="1488245" y="914400"/>
                  </a:lnTo>
                  <a:lnTo>
                    <a:pt x="1459654" y="901700"/>
                  </a:lnTo>
                  <a:lnTo>
                    <a:pt x="1423718" y="876300"/>
                  </a:lnTo>
                  <a:lnTo>
                    <a:pt x="1382059" y="850900"/>
                  </a:lnTo>
                  <a:lnTo>
                    <a:pt x="1336302" y="825500"/>
                  </a:lnTo>
                  <a:lnTo>
                    <a:pt x="1190680" y="749300"/>
                  </a:lnTo>
                  <a:lnTo>
                    <a:pt x="1144769" y="723900"/>
                  </a:lnTo>
                  <a:lnTo>
                    <a:pt x="1102879" y="711200"/>
                  </a:lnTo>
                  <a:lnTo>
                    <a:pt x="1066635" y="711200"/>
                  </a:lnTo>
                  <a:lnTo>
                    <a:pt x="1012372" y="736600"/>
                  </a:lnTo>
                  <a:lnTo>
                    <a:pt x="966667" y="787400"/>
                  </a:lnTo>
                  <a:lnTo>
                    <a:pt x="946398" y="825500"/>
                  </a:lnTo>
                  <a:lnTo>
                    <a:pt x="927948" y="863600"/>
                  </a:lnTo>
                  <a:lnTo>
                    <a:pt x="911393" y="901700"/>
                  </a:lnTo>
                  <a:lnTo>
                    <a:pt x="896805" y="952500"/>
                  </a:lnTo>
                  <a:lnTo>
                    <a:pt x="892623" y="965200"/>
                  </a:lnTo>
                  <a:close/>
                </a:path>
                <a:path w="2953384" h="4102100">
                  <a:moveTo>
                    <a:pt x="101464" y="1968500"/>
                  </a:moveTo>
                  <a:lnTo>
                    <a:pt x="809026" y="1968500"/>
                  </a:lnTo>
                  <a:lnTo>
                    <a:pt x="764251" y="1955800"/>
                  </a:lnTo>
                  <a:lnTo>
                    <a:pt x="716635" y="1943100"/>
                  </a:lnTo>
                  <a:lnTo>
                    <a:pt x="667093" y="1917700"/>
                  </a:lnTo>
                  <a:lnTo>
                    <a:pt x="616540" y="1905000"/>
                  </a:lnTo>
                  <a:lnTo>
                    <a:pt x="516063" y="1854200"/>
                  </a:lnTo>
                  <a:lnTo>
                    <a:pt x="467970" y="1841500"/>
                  </a:lnTo>
                  <a:lnTo>
                    <a:pt x="422528" y="1828800"/>
                  </a:lnTo>
                  <a:lnTo>
                    <a:pt x="380653" y="1816100"/>
                  </a:lnTo>
                  <a:lnTo>
                    <a:pt x="343258" y="1816100"/>
                  </a:lnTo>
                  <a:lnTo>
                    <a:pt x="312420" y="1828800"/>
                  </a:lnTo>
                  <a:lnTo>
                    <a:pt x="282718" y="1828800"/>
                  </a:lnTo>
                  <a:lnTo>
                    <a:pt x="254202" y="1841500"/>
                  </a:lnTo>
                  <a:lnTo>
                    <a:pt x="200934" y="1866900"/>
                  </a:lnTo>
                  <a:lnTo>
                    <a:pt x="153018" y="1905000"/>
                  </a:lnTo>
                  <a:lnTo>
                    <a:pt x="110861" y="1955800"/>
                  </a:lnTo>
                  <a:lnTo>
                    <a:pt x="101464" y="1968500"/>
                  </a:lnTo>
                  <a:close/>
                </a:path>
              </a:pathLst>
            </a:custGeom>
            <a:solidFill>
              <a:srgbClr val="D3E2F1"/>
            </a:solidFill>
          </p:spPr>
          <p:txBody>
            <a:bodyPr wrap="square" lIns="0" tIns="0" rIns="0" bIns="0" rtlCol="0"/>
            <a:lstStyle/>
            <a:p>
              <a:endParaRPr/>
            </a:p>
          </p:txBody>
        </p:sp>
        <p:sp>
          <p:nvSpPr>
            <p:cNvPr id="6" name="object 6"/>
            <p:cNvSpPr/>
            <p:nvPr/>
          </p:nvSpPr>
          <p:spPr>
            <a:xfrm>
              <a:off x="16287512" y="503024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7" name="object 7"/>
            <p:cNvSpPr/>
            <p:nvPr/>
          </p:nvSpPr>
          <p:spPr>
            <a:xfrm>
              <a:off x="12773573" y="702460"/>
              <a:ext cx="3656965" cy="7277100"/>
            </a:xfrm>
            <a:custGeom>
              <a:avLst/>
              <a:gdLst/>
              <a:ahLst/>
              <a:cxnLst/>
              <a:rect l="l" t="t" r="r" b="b"/>
              <a:pathLst>
                <a:path w="3656965" h="7277100">
                  <a:moveTo>
                    <a:pt x="3195234" y="7276477"/>
                  </a:moveTo>
                  <a:lnTo>
                    <a:pt x="461343" y="7276477"/>
                  </a:lnTo>
                  <a:lnTo>
                    <a:pt x="414173" y="7274097"/>
                  </a:lnTo>
                  <a:lnTo>
                    <a:pt x="368366" y="7267114"/>
                  </a:lnTo>
                  <a:lnTo>
                    <a:pt x="324153" y="7255759"/>
                  </a:lnTo>
                  <a:lnTo>
                    <a:pt x="281767" y="7240263"/>
                  </a:lnTo>
                  <a:lnTo>
                    <a:pt x="241439" y="7220858"/>
                  </a:lnTo>
                  <a:lnTo>
                    <a:pt x="203401" y="7197776"/>
                  </a:lnTo>
                  <a:lnTo>
                    <a:pt x="167885" y="7171249"/>
                  </a:lnTo>
                  <a:lnTo>
                    <a:pt x="135124" y="7141507"/>
                  </a:lnTo>
                  <a:lnTo>
                    <a:pt x="105348" y="7108782"/>
                  </a:lnTo>
                  <a:lnTo>
                    <a:pt x="78790" y="7073307"/>
                  </a:lnTo>
                  <a:lnTo>
                    <a:pt x="55681" y="7035313"/>
                  </a:lnTo>
                  <a:lnTo>
                    <a:pt x="36254" y="6995032"/>
                  </a:lnTo>
                  <a:lnTo>
                    <a:pt x="20741" y="6952694"/>
                  </a:lnTo>
                  <a:lnTo>
                    <a:pt x="9372" y="6908532"/>
                  </a:lnTo>
                  <a:lnTo>
                    <a:pt x="2381" y="6862778"/>
                  </a:lnTo>
                  <a:lnTo>
                    <a:pt x="0" y="6815663"/>
                  </a:lnTo>
                  <a:lnTo>
                    <a:pt x="0" y="460825"/>
                  </a:lnTo>
                  <a:lnTo>
                    <a:pt x="2381" y="413708"/>
                  </a:lnTo>
                  <a:lnTo>
                    <a:pt x="9372" y="367953"/>
                  </a:lnTo>
                  <a:lnTo>
                    <a:pt x="20741" y="323790"/>
                  </a:lnTo>
                  <a:lnTo>
                    <a:pt x="36254" y="281451"/>
                  </a:lnTo>
                  <a:lnTo>
                    <a:pt x="55681" y="241168"/>
                  </a:lnTo>
                  <a:lnTo>
                    <a:pt x="78790" y="203173"/>
                  </a:lnTo>
                  <a:lnTo>
                    <a:pt x="105348" y="167697"/>
                  </a:lnTo>
                  <a:lnTo>
                    <a:pt x="135124" y="134972"/>
                  </a:lnTo>
                  <a:lnTo>
                    <a:pt x="167885" y="105230"/>
                  </a:lnTo>
                  <a:lnTo>
                    <a:pt x="203401" y="78701"/>
                  </a:lnTo>
                  <a:lnTo>
                    <a:pt x="241439" y="55619"/>
                  </a:lnTo>
                  <a:lnTo>
                    <a:pt x="281767" y="36213"/>
                  </a:lnTo>
                  <a:lnTo>
                    <a:pt x="324153" y="20717"/>
                  </a:lnTo>
                  <a:lnTo>
                    <a:pt x="368366" y="9362"/>
                  </a:lnTo>
                  <a:lnTo>
                    <a:pt x="414173" y="2379"/>
                  </a:lnTo>
                  <a:lnTo>
                    <a:pt x="461343" y="0"/>
                  </a:lnTo>
                  <a:lnTo>
                    <a:pt x="3195234" y="0"/>
                  </a:lnTo>
                  <a:lnTo>
                    <a:pt x="3242402" y="2379"/>
                  </a:lnTo>
                  <a:lnTo>
                    <a:pt x="3288208" y="9362"/>
                  </a:lnTo>
                  <a:lnTo>
                    <a:pt x="3332419" y="20717"/>
                  </a:lnTo>
                  <a:lnTo>
                    <a:pt x="3374804" y="36213"/>
                  </a:lnTo>
                  <a:lnTo>
                    <a:pt x="3415131" y="55619"/>
                  </a:lnTo>
                  <a:lnTo>
                    <a:pt x="3453168" y="78701"/>
                  </a:lnTo>
                  <a:lnTo>
                    <a:pt x="3488683" y="105230"/>
                  </a:lnTo>
                  <a:lnTo>
                    <a:pt x="3521444" y="134972"/>
                  </a:lnTo>
                  <a:lnTo>
                    <a:pt x="3551219" y="167697"/>
                  </a:lnTo>
                  <a:lnTo>
                    <a:pt x="3577776" y="203173"/>
                  </a:lnTo>
                  <a:lnTo>
                    <a:pt x="3600884" y="241168"/>
                  </a:lnTo>
                  <a:lnTo>
                    <a:pt x="3620311" y="281451"/>
                  </a:lnTo>
                  <a:lnTo>
                    <a:pt x="3635824" y="323790"/>
                  </a:lnTo>
                  <a:lnTo>
                    <a:pt x="3647192" y="367953"/>
                  </a:lnTo>
                  <a:lnTo>
                    <a:pt x="3654183" y="413708"/>
                  </a:lnTo>
                  <a:lnTo>
                    <a:pt x="3656565" y="460825"/>
                  </a:lnTo>
                  <a:lnTo>
                    <a:pt x="3656565" y="6815663"/>
                  </a:lnTo>
                  <a:lnTo>
                    <a:pt x="3654183" y="6862778"/>
                  </a:lnTo>
                  <a:lnTo>
                    <a:pt x="3647192" y="6908532"/>
                  </a:lnTo>
                  <a:lnTo>
                    <a:pt x="3635824" y="6952694"/>
                  </a:lnTo>
                  <a:lnTo>
                    <a:pt x="3620311" y="6995032"/>
                  </a:lnTo>
                  <a:lnTo>
                    <a:pt x="3600884" y="7035313"/>
                  </a:lnTo>
                  <a:lnTo>
                    <a:pt x="3577776" y="7073307"/>
                  </a:lnTo>
                  <a:lnTo>
                    <a:pt x="3551219" y="7108782"/>
                  </a:lnTo>
                  <a:lnTo>
                    <a:pt x="3521444" y="7141507"/>
                  </a:lnTo>
                  <a:lnTo>
                    <a:pt x="3488683" y="7171249"/>
                  </a:lnTo>
                  <a:lnTo>
                    <a:pt x="3453168" y="7197776"/>
                  </a:lnTo>
                  <a:lnTo>
                    <a:pt x="3415131" y="7220858"/>
                  </a:lnTo>
                  <a:lnTo>
                    <a:pt x="3374804" y="7240263"/>
                  </a:lnTo>
                  <a:lnTo>
                    <a:pt x="3332419" y="7255759"/>
                  </a:lnTo>
                  <a:lnTo>
                    <a:pt x="3288208" y="7267114"/>
                  </a:lnTo>
                  <a:lnTo>
                    <a:pt x="3242402" y="7274097"/>
                  </a:lnTo>
                  <a:lnTo>
                    <a:pt x="3195234" y="7276477"/>
                  </a:lnTo>
                  <a:close/>
                </a:path>
              </a:pathLst>
            </a:custGeom>
            <a:solidFill>
              <a:srgbClr val="FFFFFF"/>
            </a:solidFill>
          </p:spPr>
          <p:txBody>
            <a:bodyPr wrap="square" lIns="0" tIns="0" rIns="0" bIns="0" rtlCol="0"/>
            <a:lstStyle/>
            <a:p>
              <a:endParaRPr/>
            </a:p>
          </p:txBody>
        </p:sp>
        <p:sp>
          <p:nvSpPr>
            <p:cNvPr id="8" name="object 8"/>
            <p:cNvSpPr/>
            <p:nvPr/>
          </p:nvSpPr>
          <p:spPr>
            <a:xfrm>
              <a:off x="12773573" y="702460"/>
              <a:ext cx="3656965" cy="7277100"/>
            </a:xfrm>
            <a:custGeom>
              <a:avLst/>
              <a:gdLst/>
              <a:ahLst/>
              <a:cxnLst/>
              <a:rect l="l" t="t" r="r" b="b"/>
              <a:pathLst>
                <a:path w="3656965" h="7277100">
                  <a:moveTo>
                    <a:pt x="3195234" y="0"/>
                  </a:moveTo>
                  <a:lnTo>
                    <a:pt x="461343" y="0"/>
                  </a:lnTo>
                  <a:lnTo>
                    <a:pt x="414173" y="2379"/>
                  </a:lnTo>
                  <a:lnTo>
                    <a:pt x="368366" y="9362"/>
                  </a:lnTo>
                  <a:lnTo>
                    <a:pt x="324153" y="20717"/>
                  </a:lnTo>
                  <a:lnTo>
                    <a:pt x="281767" y="36213"/>
                  </a:lnTo>
                  <a:lnTo>
                    <a:pt x="241439" y="55619"/>
                  </a:lnTo>
                  <a:lnTo>
                    <a:pt x="203401" y="78701"/>
                  </a:lnTo>
                  <a:lnTo>
                    <a:pt x="167885" y="105230"/>
                  </a:lnTo>
                  <a:lnTo>
                    <a:pt x="135124" y="134972"/>
                  </a:lnTo>
                  <a:lnTo>
                    <a:pt x="105348" y="167697"/>
                  </a:lnTo>
                  <a:lnTo>
                    <a:pt x="78790" y="203173"/>
                  </a:lnTo>
                  <a:lnTo>
                    <a:pt x="55681" y="241168"/>
                  </a:lnTo>
                  <a:lnTo>
                    <a:pt x="36254" y="281451"/>
                  </a:lnTo>
                  <a:lnTo>
                    <a:pt x="20741" y="323790"/>
                  </a:lnTo>
                  <a:lnTo>
                    <a:pt x="9372" y="367953"/>
                  </a:lnTo>
                  <a:lnTo>
                    <a:pt x="2381" y="413708"/>
                  </a:lnTo>
                  <a:lnTo>
                    <a:pt x="0" y="460825"/>
                  </a:lnTo>
                  <a:lnTo>
                    <a:pt x="0" y="6815663"/>
                  </a:lnTo>
                  <a:lnTo>
                    <a:pt x="2381" y="6862778"/>
                  </a:lnTo>
                  <a:lnTo>
                    <a:pt x="9372" y="6908532"/>
                  </a:lnTo>
                  <a:lnTo>
                    <a:pt x="20741" y="6952694"/>
                  </a:lnTo>
                  <a:lnTo>
                    <a:pt x="36254" y="6995032"/>
                  </a:lnTo>
                  <a:lnTo>
                    <a:pt x="55681" y="7035313"/>
                  </a:lnTo>
                  <a:lnTo>
                    <a:pt x="78790" y="7073307"/>
                  </a:lnTo>
                  <a:lnTo>
                    <a:pt x="105348" y="7108782"/>
                  </a:lnTo>
                  <a:lnTo>
                    <a:pt x="135124" y="7141507"/>
                  </a:lnTo>
                  <a:lnTo>
                    <a:pt x="167885" y="7171249"/>
                  </a:lnTo>
                  <a:lnTo>
                    <a:pt x="203401" y="7197776"/>
                  </a:lnTo>
                  <a:lnTo>
                    <a:pt x="241439" y="7220858"/>
                  </a:lnTo>
                  <a:lnTo>
                    <a:pt x="281767" y="7240263"/>
                  </a:lnTo>
                  <a:lnTo>
                    <a:pt x="324153" y="7255759"/>
                  </a:lnTo>
                  <a:lnTo>
                    <a:pt x="368366" y="7267114"/>
                  </a:lnTo>
                  <a:lnTo>
                    <a:pt x="414173" y="7274097"/>
                  </a:lnTo>
                  <a:lnTo>
                    <a:pt x="461343" y="7276477"/>
                  </a:lnTo>
                  <a:lnTo>
                    <a:pt x="3195234" y="7276477"/>
                  </a:lnTo>
                  <a:lnTo>
                    <a:pt x="3242402" y="7274097"/>
                  </a:lnTo>
                  <a:lnTo>
                    <a:pt x="3288208" y="7267114"/>
                  </a:lnTo>
                  <a:lnTo>
                    <a:pt x="3332419" y="7255759"/>
                  </a:lnTo>
                  <a:lnTo>
                    <a:pt x="3374804" y="7240263"/>
                  </a:lnTo>
                  <a:lnTo>
                    <a:pt x="3415131" y="7220858"/>
                  </a:lnTo>
                  <a:lnTo>
                    <a:pt x="3453168" y="7197776"/>
                  </a:lnTo>
                  <a:lnTo>
                    <a:pt x="3488683" y="7171249"/>
                  </a:lnTo>
                  <a:lnTo>
                    <a:pt x="3521444" y="7141507"/>
                  </a:lnTo>
                  <a:lnTo>
                    <a:pt x="3551219" y="7108782"/>
                  </a:lnTo>
                  <a:lnTo>
                    <a:pt x="3577776" y="7073307"/>
                  </a:lnTo>
                  <a:lnTo>
                    <a:pt x="3600884" y="7035313"/>
                  </a:lnTo>
                  <a:lnTo>
                    <a:pt x="3620311" y="6995032"/>
                  </a:lnTo>
                  <a:lnTo>
                    <a:pt x="3635824" y="6952694"/>
                  </a:lnTo>
                  <a:lnTo>
                    <a:pt x="3647192" y="6908532"/>
                  </a:lnTo>
                  <a:lnTo>
                    <a:pt x="3654183" y="6862778"/>
                  </a:lnTo>
                  <a:lnTo>
                    <a:pt x="3656565" y="6815663"/>
                  </a:lnTo>
                  <a:lnTo>
                    <a:pt x="3656565" y="460825"/>
                  </a:lnTo>
                  <a:lnTo>
                    <a:pt x="3654183" y="413708"/>
                  </a:lnTo>
                  <a:lnTo>
                    <a:pt x="3647192" y="367953"/>
                  </a:lnTo>
                  <a:lnTo>
                    <a:pt x="3635824" y="323790"/>
                  </a:lnTo>
                  <a:lnTo>
                    <a:pt x="3620311" y="281451"/>
                  </a:lnTo>
                  <a:lnTo>
                    <a:pt x="3600884" y="241168"/>
                  </a:lnTo>
                  <a:lnTo>
                    <a:pt x="3577776" y="203173"/>
                  </a:lnTo>
                  <a:lnTo>
                    <a:pt x="3551219" y="167697"/>
                  </a:lnTo>
                  <a:lnTo>
                    <a:pt x="3521444" y="134972"/>
                  </a:lnTo>
                  <a:lnTo>
                    <a:pt x="3488683" y="105230"/>
                  </a:lnTo>
                  <a:lnTo>
                    <a:pt x="3453168" y="78701"/>
                  </a:lnTo>
                  <a:lnTo>
                    <a:pt x="3415131" y="55619"/>
                  </a:lnTo>
                  <a:lnTo>
                    <a:pt x="3374804" y="36213"/>
                  </a:lnTo>
                  <a:lnTo>
                    <a:pt x="3332419" y="20717"/>
                  </a:lnTo>
                  <a:lnTo>
                    <a:pt x="3288208" y="9362"/>
                  </a:lnTo>
                  <a:lnTo>
                    <a:pt x="3242402" y="2379"/>
                  </a:lnTo>
                  <a:lnTo>
                    <a:pt x="3195234" y="0"/>
                  </a:lnTo>
                  <a:close/>
                </a:path>
              </a:pathLst>
            </a:custGeom>
            <a:ln w="147753">
              <a:solidFill>
                <a:srgbClr val="131313"/>
              </a:solidFill>
            </a:ln>
          </p:spPr>
          <p:txBody>
            <a:bodyPr wrap="square" lIns="0" tIns="0" rIns="0" bIns="0" rtlCol="0"/>
            <a:lstStyle/>
            <a:p>
              <a:endParaRPr/>
            </a:p>
          </p:txBody>
        </p:sp>
        <p:sp>
          <p:nvSpPr>
            <p:cNvPr id="9" name="object 9"/>
            <p:cNvSpPr/>
            <p:nvPr/>
          </p:nvSpPr>
          <p:spPr>
            <a:xfrm>
              <a:off x="13163718" y="1552996"/>
              <a:ext cx="2875915" cy="1167130"/>
            </a:xfrm>
            <a:custGeom>
              <a:avLst/>
              <a:gdLst/>
              <a:ahLst/>
              <a:cxnLst/>
              <a:rect l="l" t="t" r="r" b="b"/>
              <a:pathLst>
                <a:path w="2875915" h="1167130">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0" name="object 10"/>
            <p:cNvSpPr/>
            <p:nvPr/>
          </p:nvSpPr>
          <p:spPr>
            <a:xfrm>
              <a:off x="13152330" y="1541618"/>
              <a:ext cx="2898775" cy="1189990"/>
            </a:xfrm>
            <a:custGeom>
              <a:avLst/>
              <a:gdLst/>
              <a:ahLst/>
              <a:cxnLst/>
              <a:rect l="l" t="t" r="r" b="b"/>
              <a:pathLst>
                <a:path w="2898775" h="1189989">
                  <a:moveTo>
                    <a:pt x="2893208" y="1189432"/>
                  </a:moveTo>
                  <a:lnTo>
                    <a:pt x="5098" y="1189432"/>
                  </a:lnTo>
                  <a:lnTo>
                    <a:pt x="0" y="1184340"/>
                  </a:lnTo>
                  <a:lnTo>
                    <a:pt x="0" y="5092"/>
                  </a:lnTo>
                  <a:lnTo>
                    <a:pt x="5098" y="0"/>
                  </a:lnTo>
                  <a:lnTo>
                    <a:pt x="2893208" y="0"/>
                  </a:lnTo>
                  <a:lnTo>
                    <a:pt x="2898292" y="5092"/>
                  </a:lnTo>
                  <a:lnTo>
                    <a:pt x="2898292" y="22751"/>
                  </a:lnTo>
                  <a:lnTo>
                    <a:pt x="22779" y="22751"/>
                  </a:lnTo>
                  <a:lnTo>
                    <a:pt x="22779" y="1166672"/>
                  </a:lnTo>
                  <a:lnTo>
                    <a:pt x="2898292" y="1166672"/>
                  </a:lnTo>
                  <a:lnTo>
                    <a:pt x="2898292" y="1184340"/>
                  </a:lnTo>
                  <a:lnTo>
                    <a:pt x="2893208" y="1189432"/>
                  </a:lnTo>
                  <a:close/>
                </a:path>
                <a:path w="2898775" h="1189989">
                  <a:moveTo>
                    <a:pt x="2898292" y="1166672"/>
                  </a:moveTo>
                  <a:lnTo>
                    <a:pt x="2875503" y="1166672"/>
                  </a:lnTo>
                  <a:lnTo>
                    <a:pt x="2875503" y="22751"/>
                  </a:lnTo>
                  <a:lnTo>
                    <a:pt x="2898292" y="22751"/>
                  </a:lnTo>
                  <a:lnTo>
                    <a:pt x="2898292" y="1166672"/>
                  </a:lnTo>
                  <a:close/>
                </a:path>
              </a:pathLst>
            </a:custGeom>
            <a:solidFill>
              <a:srgbClr val="131313"/>
            </a:solidFill>
          </p:spPr>
          <p:txBody>
            <a:bodyPr wrap="square" lIns="0" tIns="0" rIns="0" bIns="0" rtlCol="0"/>
            <a:lstStyle/>
            <a:p>
              <a:endParaRPr/>
            </a:p>
          </p:txBody>
        </p:sp>
        <p:sp>
          <p:nvSpPr>
            <p:cNvPr id="11" name="object 11"/>
            <p:cNvSpPr/>
            <p:nvPr/>
          </p:nvSpPr>
          <p:spPr>
            <a:xfrm>
              <a:off x="13408096" y="1780421"/>
              <a:ext cx="694690" cy="688975"/>
            </a:xfrm>
            <a:custGeom>
              <a:avLst/>
              <a:gdLst/>
              <a:ahLst/>
              <a:cxnLst/>
              <a:rect l="l" t="t" r="r" b="b"/>
              <a:pathLst>
                <a:path w="694690" h="688975">
                  <a:moveTo>
                    <a:pt x="694547" y="688392"/>
                  </a:moveTo>
                  <a:lnTo>
                    <a:pt x="0" y="688392"/>
                  </a:lnTo>
                  <a:lnTo>
                    <a:pt x="0" y="0"/>
                  </a:lnTo>
                  <a:lnTo>
                    <a:pt x="694547" y="0"/>
                  </a:lnTo>
                  <a:lnTo>
                    <a:pt x="694547" y="688392"/>
                  </a:lnTo>
                  <a:close/>
                </a:path>
              </a:pathLst>
            </a:custGeom>
            <a:solidFill>
              <a:srgbClr val="FF5C18"/>
            </a:solidFill>
          </p:spPr>
          <p:txBody>
            <a:bodyPr wrap="square" lIns="0" tIns="0" rIns="0" bIns="0" rtlCol="0"/>
            <a:lstStyle/>
            <a:p>
              <a:endParaRPr/>
            </a:p>
          </p:txBody>
        </p:sp>
        <p:sp>
          <p:nvSpPr>
            <p:cNvPr id="12" name="object 12"/>
            <p:cNvSpPr/>
            <p:nvPr/>
          </p:nvSpPr>
          <p:spPr>
            <a:xfrm>
              <a:off x="14237814" y="1858436"/>
              <a:ext cx="1374140" cy="549910"/>
            </a:xfrm>
            <a:custGeom>
              <a:avLst/>
              <a:gdLst/>
              <a:ahLst/>
              <a:cxnLst/>
              <a:rect l="l" t="t" r="r" b="b"/>
              <a:pathLst>
                <a:path w="1374140" h="549910">
                  <a:moveTo>
                    <a:pt x="727364" y="549563"/>
                  </a:moveTo>
                  <a:lnTo>
                    <a:pt x="45562" y="549563"/>
                  </a:lnTo>
                  <a:lnTo>
                    <a:pt x="27826" y="545986"/>
                  </a:lnTo>
                  <a:lnTo>
                    <a:pt x="13344" y="536232"/>
                  </a:lnTo>
                  <a:lnTo>
                    <a:pt x="3580" y="521765"/>
                  </a:lnTo>
                  <a:lnTo>
                    <a:pt x="0" y="504049"/>
                  </a:lnTo>
                  <a:lnTo>
                    <a:pt x="3450" y="486642"/>
                  </a:lnTo>
                  <a:lnTo>
                    <a:pt x="12881" y="472335"/>
                  </a:lnTo>
                  <a:lnTo>
                    <a:pt x="26906" y="462512"/>
                  </a:lnTo>
                  <a:lnTo>
                    <a:pt x="44143" y="458555"/>
                  </a:lnTo>
                  <a:lnTo>
                    <a:pt x="45562" y="458534"/>
                  </a:lnTo>
                  <a:lnTo>
                    <a:pt x="727364" y="458534"/>
                  </a:lnTo>
                  <a:lnTo>
                    <a:pt x="745100" y="462111"/>
                  </a:lnTo>
                  <a:lnTo>
                    <a:pt x="759584" y="471865"/>
                  </a:lnTo>
                  <a:lnTo>
                    <a:pt x="769349" y="486332"/>
                  </a:lnTo>
                  <a:lnTo>
                    <a:pt x="772930" y="504049"/>
                  </a:lnTo>
                  <a:lnTo>
                    <a:pt x="769478" y="521455"/>
                  </a:lnTo>
                  <a:lnTo>
                    <a:pt x="760047" y="535761"/>
                  </a:lnTo>
                  <a:lnTo>
                    <a:pt x="746021" y="545583"/>
                  </a:lnTo>
                  <a:lnTo>
                    <a:pt x="728783" y="549540"/>
                  </a:lnTo>
                  <a:lnTo>
                    <a:pt x="727364" y="549563"/>
                  </a:lnTo>
                  <a:close/>
                </a:path>
                <a:path w="1374140" h="549910">
                  <a:moveTo>
                    <a:pt x="1024856" y="320293"/>
                  </a:moveTo>
                  <a:lnTo>
                    <a:pt x="45562" y="320293"/>
                  </a:lnTo>
                  <a:lnTo>
                    <a:pt x="27826" y="316717"/>
                  </a:lnTo>
                  <a:lnTo>
                    <a:pt x="13344" y="306963"/>
                  </a:lnTo>
                  <a:lnTo>
                    <a:pt x="3580" y="292497"/>
                  </a:lnTo>
                  <a:lnTo>
                    <a:pt x="0" y="274781"/>
                  </a:lnTo>
                  <a:lnTo>
                    <a:pt x="3450" y="257373"/>
                  </a:lnTo>
                  <a:lnTo>
                    <a:pt x="12881" y="243066"/>
                  </a:lnTo>
                  <a:lnTo>
                    <a:pt x="26906" y="233244"/>
                  </a:lnTo>
                  <a:lnTo>
                    <a:pt x="44143" y="229287"/>
                  </a:lnTo>
                  <a:lnTo>
                    <a:pt x="45562" y="229267"/>
                  </a:lnTo>
                  <a:lnTo>
                    <a:pt x="1024856" y="229267"/>
                  </a:lnTo>
                  <a:lnTo>
                    <a:pt x="1042592" y="232844"/>
                  </a:lnTo>
                  <a:lnTo>
                    <a:pt x="1057076" y="242598"/>
                  </a:lnTo>
                  <a:lnTo>
                    <a:pt x="1066841" y="257065"/>
                  </a:lnTo>
                  <a:lnTo>
                    <a:pt x="1070422" y="274781"/>
                  </a:lnTo>
                  <a:lnTo>
                    <a:pt x="1066970" y="292188"/>
                  </a:lnTo>
                  <a:lnTo>
                    <a:pt x="1057539" y="306494"/>
                  </a:lnTo>
                  <a:lnTo>
                    <a:pt x="1043512" y="316316"/>
                  </a:lnTo>
                  <a:lnTo>
                    <a:pt x="1026275" y="320272"/>
                  </a:lnTo>
                  <a:lnTo>
                    <a:pt x="1024856" y="320293"/>
                  </a:lnTo>
                  <a:close/>
                </a:path>
                <a:path w="1374140" h="549910">
                  <a:moveTo>
                    <a:pt x="1328463" y="91026"/>
                  </a:moveTo>
                  <a:lnTo>
                    <a:pt x="45562" y="91026"/>
                  </a:lnTo>
                  <a:lnTo>
                    <a:pt x="27826" y="87449"/>
                  </a:lnTo>
                  <a:lnTo>
                    <a:pt x="13344" y="77695"/>
                  </a:lnTo>
                  <a:lnTo>
                    <a:pt x="3580" y="63227"/>
                  </a:lnTo>
                  <a:lnTo>
                    <a:pt x="0" y="45511"/>
                  </a:lnTo>
                  <a:lnTo>
                    <a:pt x="3450" y="28104"/>
                  </a:lnTo>
                  <a:lnTo>
                    <a:pt x="12881" y="13799"/>
                  </a:lnTo>
                  <a:lnTo>
                    <a:pt x="26906" y="3976"/>
                  </a:lnTo>
                  <a:lnTo>
                    <a:pt x="44143" y="20"/>
                  </a:lnTo>
                  <a:lnTo>
                    <a:pt x="45562" y="0"/>
                  </a:lnTo>
                  <a:lnTo>
                    <a:pt x="1328463" y="0"/>
                  </a:lnTo>
                  <a:lnTo>
                    <a:pt x="1346199" y="3576"/>
                  </a:lnTo>
                  <a:lnTo>
                    <a:pt x="1360683" y="13330"/>
                  </a:lnTo>
                  <a:lnTo>
                    <a:pt x="1370448" y="27796"/>
                  </a:lnTo>
                  <a:lnTo>
                    <a:pt x="1374029" y="45511"/>
                  </a:lnTo>
                  <a:lnTo>
                    <a:pt x="1370577" y="62919"/>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3" name="object 13"/>
            <p:cNvSpPr/>
            <p:nvPr/>
          </p:nvSpPr>
          <p:spPr>
            <a:xfrm>
              <a:off x="13163718" y="3020468"/>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4" name="object 14"/>
            <p:cNvSpPr/>
            <p:nvPr/>
          </p:nvSpPr>
          <p:spPr>
            <a:xfrm>
              <a:off x="13152330" y="3009089"/>
              <a:ext cx="2898775" cy="1189990"/>
            </a:xfrm>
            <a:custGeom>
              <a:avLst/>
              <a:gdLst/>
              <a:ahLst/>
              <a:cxnLst/>
              <a:rect l="l" t="t" r="r" b="b"/>
              <a:pathLst>
                <a:path w="2898775" h="1189989">
                  <a:moveTo>
                    <a:pt x="2893208" y="1189421"/>
                  </a:moveTo>
                  <a:lnTo>
                    <a:pt x="5098" y="1189421"/>
                  </a:lnTo>
                  <a:lnTo>
                    <a:pt x="0" y="1184342"/>
                  </a:lnTo>
                  <a:lnTo>
                    <a:pt x="0" y="5092"/>
                  </a:lnTo>
                  <a:lnTo>
                    <a:pt x="5098" y="0"/>
                  </a:lnTo>
                  <a:lnTo>
                    <a:pt x="2893208" y="0"/>
                  </a:lnTo>
                  <a:lnTo>
                    <a:pt x="2898292" y="5092"/>
                  </a:lnTo>
                  <a:lnTo>
                    <a:pt x="2898292" y="22751"/>
                  </a:lnTo>
                  <a:lnTo>
                    <a:pt x="22779" y="22751"/>
                  </a:lnTo>
                  <a:lnTo>
                    <a:pt x="22779" y="1166657"/>
                  </a:lnTo>
                  <a:lnTo>
                    <a:pt x="2898292" y="1166657"/>
                  </a:lnTo>
                  <a:lnTo>
                    <a:pt x="2898292" y="1184342"/>
                  </a:lnTo>
                  <a:lnTo>
                    <a:pt x="2893208" y="1189421"/>
                  </a:lnTo>
                  <a:close/>
                </a:path>
                <a:path w="2898775" h="1189989">
                  <a:moveTo>
                    <a:pt x="2898292" y="1166657"/>
                  </a:moveTo>
                  <a:lnTo>
                    <a:pt x="2875503" y="1166657"/>
                  </a:lnTo>
                  <a:lnTo>
                    <a:pt x="2875503" y="22751"/>
                  </a:lnTo>
                  <a:lnTo>
                    <a:pt x="2898292" y="22751"/>
                  </a:lnTo>
                  <a:lnTo>
                    <a:pt x="2898292" y="1166657"/>
                  </a:lnTo>
                  <a:close/>
                </a:path>
              </a:pathLst>
            </a:custGeom>
            <a:solidFill>
              <a:srgbClr val="131313"/>
            </a:solidFill>
          </p:spPr>
          <p:txBody>
            <a:bodyPr wrap="square" lIns="0" tIns="0" rIns="0" bIns="0" rtlCol="0"/>
            <a:lstStyle/>
            <a:p>
              <a:endParaRPr/>
            </a:p>
          </p:txBody>
        </p:sp>
        <p:sp>
          <p:nvSpPr>
            <p:cNvPr id="15" name="object 15"/>
            <p:cNvSpPr/>
            <p:nvPr/>
          </p:nvSpPr>
          <p:spPr>
            <a:xfrm>
              <a:off x="13408096" y="3247893"/>
              <a:ext cx="694690" cy="688975"/>
            </a:xfrm>
            <a:custGeom>
              <a:avLst/>
              <a:gdLst/>
              <a:ahLst/>
              <a:cxnLst/>
              <a:rect l="l" t="t" r="r" b="b"/>
              <a:pathLst>
                <a:path w="694690" h="688975">
                  <a:moveTo>
                    <a:pt x="694547" y="688383"/>
                  </a:moveTo>
                  <a:lnTo>
                    <a:pt x="0" y="688383"/>
                  </a:lnTo>
                  <a:lnTo>
                    <a:pt x="0" y="0"/>
                  </a:lnTo>
                  <a:lnTo>
                    <a:pt x="694547" y="0"/>
                  </a:lnTo>
                  <a:lnTo>
                    <a:pt x="694547" y="688383"/>
                  </a:lnTo>
                  <a:close/>
                </a:path>
              </a:pathLst>
            </a:custGeom>
            <a:solidFill>
              <a:srgbClr val="12D5C2"/>
            </a:solidFill>
          </p:spPr>
          <p:txBody>
            <a:bodyPr wrap="square" lIns="0" tIns="0" rIns="0" bIns="0" rtlCol="0"/>
            <a:lstStyle/>
            <a:p>
              <a:endParaRPr/>
            </a:p>
          </p:txBody>
        </p:sp>
        <p:sp>
          <p:nvSpPr>
            <p:cNvPr id="16" name="object 16"/>
            <p:cNvSpPr/>
            <p:nvPr/>
          </p:nvSpPr>
          <p:spPr>
            <a:xfrm>
              <a:off x="14237814" y="3325907"/>
              <a:ext cx="1374140" cy="549910"/>
            </a:xfrm>
            <a:custGeom>
              <a:avLst/>
              <a:gdLst/>
              <a:ahLst/>
              <a:cxnLst/>
              <a:rect l="l" t="t" r="r" b="b"/>
              <a:pathLst>
                <a:path w="1374140" h="549910">
                  <a:moveTo>
                    <a:pt x="728783" y="549548"/>
                  </a:moveTo>
                  <a:lnTo>
                    <a:pt x="45562" y="549548"/>
                  </a:lnTo>
                  <a:lnTo>
                    <a:pt x="27826" y="545973"/>
                  </a:lnTo>
                  <a:lnTo>
                    <a:pt x="13344" y="536222"/>
                  </a:lnTo>
                  <a:lnTo>
                    <a:pt x="3580" y="521760"/>
                  </a:lnTo>
                  <a:lnTo>
                    <a:pt x="0" y="504052"/>
                  </a:lnTo>
                  <a:lnTo>
                    <a:pt x="3450" y="486646"/>
                  </a:lnTo>
                  <a:lnTo>
                    <a:pt x="12881" y="472335"/>
                  </a:lnTo>
                  <a:lnTo>
                    <a:pt x="26906" y="462508"/>
                  </a:lnTo>
                  <a:lnTo>
                    <a:pt x="44143" y="458555"/>
                  </a:lnTo>
                  <a:lnTo>
                    <a:pt x="45562" y="458525"/>
                  </a:lnTo>
                  <a:lnTo>
                    <a:pt x="727364" y="458525"/>
                  </a:lnTo>
                  <a:lnTo>
                    <a:pt x="745100" y="462105"/>
                  </a:lnTo>
                  <a:lnTo>
                    <a:pt x="759584" y="471866"/>
                  </a:lnTo>
                  <a:lnTo>
                    <a:pt x="769349" y="486338"/>
                  </a:lnTo>
                  <a:lnTo>
                    <a:pt x="772930" y="504052"/>
                  </a:lnTo>
                  <a:lnTo>
                    <a:pt x="769478" y="521453"/>
                  </a:lnTo>
                  <a:lnTo>
                    <a:pt x="760047" y="535757"/>
                  </a:lnTo>
                  <a:lnTo>
                    <a:pt x="746021" y="545582"/>
                  </a:lnTo>
                  <a:lnTo>
                    <a:pt x="728783" y="549548"/>
                  </a:lnTo>
                  <a:close/>
                </a:path>
                <a:path w="1374140" h="549910">
                  <a:moveTo>
                    <a:pt x="1024856" y="320293"/>
                  </a:moveTo>
                  <a:lnTo>
                    <a:pt x="45562" y="320293"/>
                  </a:lnTo>
                  <a:lnTo>
                    <a:pt x="27826" y="316717"/>
                  </a:lnTo>
                  <a:lnTo>
                    <a:pt x="13344" y="306963"/>
                  </a:lnTo>
                  <a:lnTo>
                    <a:pt x="3580" y="292492"/>
                  </a:lnTo>
                  <a:lnTo>
                    <a:pt x="0" y="274767"/>
                  </a:lnTo>
                  <a:lnTo>
                    <a:pt x="3450" y="257368"/>
                  </a:lnTo>
                  <a:lnTo>
                    <a:pt x="12881" y="243066"/>
                  </a:lnTo>
                  <a:lnTo>
                    <a:pt x="26906" y="233244"/>
                  </a:lnTo>
                  <a:lnTo>
                    <a:pt x="44143" y="229287"/>
                  </a:lnTo>
                  <a:lnTo>
                    <a:pt x="45562" y="229267"/>
                  </a:lnTo>
                  <a:lnTo>
                    <a:pt x="1024856" y="229267"/>
                  </a:lnTo>
                  <a:lnTo>
                    <a:pt x="1042592" y="232843"/>
                  </a:lnTo>
                  <a:lnTo>
                    <a:pt x="1057076" y="242596"/>
                  </a:lnTo>
                  <a:lnTo>
                    <a:pt x="1066841" y="257059"/>
                  </a:lnTo>
                  <a:lnTo>
                    <a:pt x="1070422" y="274767"/>
                  </a:lnTo>
                  <a:lnTo>
                    <a:pt x="1066970" y="292184"/>
                  </a:lnTo>
                  <a:lnTo>
                    <a:pt x="1057539" y="306494"/>
                  </a:lnTo>
                  <a:lnTo>
                    <a:pt x="1043512" y="316314"/>
                  </a:lnTo>
                  <a:lnTo>
                    <a:pt x="1026275" y="320263"/>
                  </a:lnTo>
                  <a:lnTo>
                    <a:pt x="1024856" y="320293"/>
                  </a:lnTo>
                  <a:close/>
                </a:path>
                <a:path w="1374140" h="549910">
                  <a:moveTo>
                    <a:pt x="1328463" y="91026"/>
                  </a:moveTo>
                  <a:lnTo>
                    <a:pt x="45562" y="91026"/>
                  </a:lnTo>
                  <a:lnTo>
                    <a:pt x="27826" y="87449"/>
                  </a:lnTo>
                  <a:lnTo>
                    <a:pt x="13344" y="77695"/>
                  </a:lnTo>
                  <a:lnTo>
                    <a:pt x="3580" y="63229"/>
                  </a:lnTo>
                  <a:lnTo>
                    <a:pt x="0" y="45514"/>
                  </a:lnTo>
                  <a:lnTo>
                    <a:pt x="3450" y="28106"/>
                  </a:lnTo>
                  <a:lnTo>
                    <a:pt x="12881" y="13799"/>
                  </a:lnTo>
                  <a:lnTo>
                    <a:pt x="26906" y="3977"/>
                  </a:lnTo>
                  <a:lnTo>
                    <a:pt x="44143" y="20"/>
                  </a:lnTo>
                  <a:lnTo>
                    <a:pt x="45562" y="0"/>
                  </a:lnTo>
                  <a:lnTo>
                    <a:pt x="1328463" y="0"/>
                  </a:lnTo>
                  <a:lnTo>
                    <a:pt x="1346199" y="3576"/>
                  </a:lnTo>
                  <a:lnTo>
                    <a:pt x="1360683" y="13330"/>
                  </a:lnTo>
                  <a:lnTo>
                    <a:pt x="1370448" y="27798"/>
                  </a:lnTo>
                  <a:lnTo>
                    <a:pt x="1374029" y="45514"/>
                  </a:lnTo>
                  <a:lnTo>
                    <a:pt x="1370577" y="62921"/>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7" name="object 17"/>
            <p:cNvSpPr/>
            <p:nvPr/>
          </p:nvSpPr>
          <p:spPr>
            <a:xfrm>
              <a:off x="13163718" y="4487936"/>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55288"/>
              </a:srgbClr>
            </a:solidFill>
          </p:spPr>
          <p:txBody>
            <a:bodyPr wrap="square" lIns="0" tIns="0" rIns="0" bIns="0" rtlCol="0"/>
            <a:lstStyle/>
            <a:p>
              <a:endParaRPr/>
            </a:p>
          </p:txBody>
        </p:sp>
        <p:sp>
          <p:nvSpPr>
            <p:cNvPr id="18" name="object 18"/>
            <p:cNvSpPr/>
            <p:nvPr/>
          </p:nvSpPr>
          <p:spPr>
            <a:xfrm>
              <a:off x="13152330" y="4476569"/>
              <a:ext cx="2898775" cy="1189990"/>
            </a:xfrm>
            <a:custGeom>
              <a:avLst/>
              <a:gdLst/>
              <a:ahLst/>
              <a:cxnLst/>
              <a:rect l="l" t="t" r="r" b="b"/>
              <a:pathLst>
                <a:path w="2898775" h="1189989">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89">
                  <a:moveTo>
                    <a:pt x="2898292" y="1166649"/>
                  </a:moveTo>
                  <a:lnTo>
                    <a:pt x="2875503" y="1166649"/>
                  </a:lnTo>
                  <a:lnTo>
                    <a:pt x="2875503" y="22733"/>
                  </a:lnTo>
                  <a:lnTo>
                    <a:pt x="2898292" y="22733"/>
                  </a:lnTo>
                  <a:lnTo>
                    <a:pt x="2898292" y="1166649"/>
                  </a:lnTo>
                  <a:close/>
                </a:path>
              </a:pathLst>
            </a:custGeom>
            <a:solidFill>
              <a:srgbClr val="131313">
                <a:alpha val="55288"/>
              </a:srgbClr>
            </a:solidFill>
          </p:spPr>
          <p:txBody>
            <a:bodyPr wrap="square" lIns="0" tIns="0" rIns="0" bIns="0" rtlCol="0"/>
            <a:lstStyle/>
            <a:p>
              <a:endParaRPr/>
            </a:p>
          </p:txBody>
        </p:sp>
        <p:sp>
          <p:nvSpPr>
            <p:cNvPr id="19" name="object 19"/>
            <p:cNvSpPr/>
            <p:nvPr/>
          </p:nvSpPr>
          <p:spPr>
            <a:xfrm>
              <a:off x="13408096" y="4715361"/>
              <a:ext cx="694690" cy="688975"/>
            </a:xfrm>
            <a:custGeom>
              <a:avLst/>
              <a:gdLst/>
              <a:ahLst/>
              <a:cxnLst/>
              <a:rect l="l" t="t" r="r" b="b"/>
              <a:pathLst>
                <a:path w="694690" h="688975">
                  <a:moveTo>
                    <a:pt x="694547" y="688386"/>
                  </a:moveTo>
                  <a:lnTo>
                    <a:pt x="0" y="688386"/>
                  </a:lnTo>
                  <a:lnTo>
                    <a:pt x="0" y="0"/>
                  </a:lnTo>
                  <a:lnTo>
                    <a:pt x="694547" y="0"/>
                  </a:lnTo>
                  <a:lnTo>
                    <a:pt x="694547" y="688386"/>
                  </a:lnTo>
                  <a:close/>
                </a:path>
              </a:pathLst>
            </a:custGeom>
            <a:solidFill>
              <a:srgbClr val="6FDEE4">
                <a:alpha val="55288"/>
              </a:srgbClr>
            </a:solidFill>
          </p:spPr>
          <p:txBody>
            <a:bodyPr wrap="square" lIns="0" tIns="0" rIns="0" bIns="0" rtlCol="0"/>
            <a:lstStyle/>
            <a:p>
              <a:endParaRPr/>
            </a:p>
          </p:txBody>
        </p:sp>
        <p:sp>
          <p:nvSpPr>
            <p:cNvPr id="20" name="object 20"/>
            <p:cNvSpPr/>
            <p:nvPr/>
          </p:nvSpPr>
          <p:spPr>
            <a:xfrm>
              <a:off x="14237814" y="4793364"/>
              <a:ext cx="1374140" cy="549910"/>
            </a:xfrm>
            <a:custGeom>
              <a:avLst/>
              <a:gdLst/>
              <a:ahLst/>
              <a:cxnLst/>
              <a:rect l="l" t="t" r="r" b="b"/>
              <a:pathLst>
                <a:path w="1374140" h="549910">
                  <a:moveTo>
                    <a:pt x="728783" y="549563"/>
                  </a:moveTo>
                  <a:lnTo>
                    <a:pt x="45562" y="549563"/>
                  </a:lnTo>
                  <a:lnTo>
                    <a:pt x="27826" y="545987"/>
                  </a:lnTo>
                  <a:lnTo>
                    <a:pt x="13344" y="536237"/>
                  </a:lnTo>
                  <a:lnTo>
                    <a:pt x="3580" y="521775"/>
                  </a:lnTo>
                  <a:lnTo>
                    <a:pt x="0" y="504066"/>
                  </a:lnTo>
                  <a:lnTo>
                    <a:pt x="3450" y="486661"/>
                  </a:lnTo>
                  <a:lnTo>
                    <a:pt x="12881" y="472350"/>
                  </a:lnTo>
                  <a:lnTo>
                    <a:pt x="26906" y="462523"/>
                  </a:lnTo>
                  <a:lnTo>
                    <a:pt x="44143" y="458570"/>
                  </a:lnTo>
                  <a:lnTo>
                    <a:pt x="45562" y="458540"/>
                  </a:lnTo>
                  <a:lnTo>
                    <a:pt x="727364" y="458540"/>
                  </a:lnTo>
                  <a:lnTo>
                    <a:pt x="745100" y="462120"/>
                  </a:lnTo>
                  <a:lnTo>
                    <a:pt x="759584" y="471881"/>
                  </a:lnTo>
                  <a:lnTo>
                    <a:pt x="769349" y="486353"/>
                  </a:lnTo>
                  <a:lnTo>
                    <a:pt x="772930" y="504066"/>
                  </a:lnTo>
                  <a:lnTo>
                    <a:pt x="769478" y="521468"/>
                  </a:lnTo>
                  <a:lnTo>
                    <a:pt x="760047" y="535772"/>
                  </a:lnTo>
                  <a:lnTo>
                    <a:pt x="746021" y="545597"/>
                  </a:lnTo>
                  <a:lnTo>
                    <a:pt x="728783" y="549563"/>
                  </a:lnTo>
                  <a:close/>
                </a:path>
                <a:path w="1374140" h="549910">
                  <a:moveTo>
                    <a:pt x="1024856" y="320308"/>
                  </a:moveTo>
                  <a:lnTo>
                    <a:pt x="45562" y="320308"/>
                  </a:lnTo>
                  <a:lnTo>
                    <a:pt x="27826" y="316732"/>
                  </a:lnTo>
                  <a:lnTo>
                    <a:pt x="13344" y="306977"/>
                  </a:lnTo>
                  <a:lnTo>
                    <a:pt x="3580" y="292507"/>
                  </a:lnTo>
                  <a:lnTo>
                    <a:pt x="0" y="274781"/>
                  </a:lnTo>
                  <a:lnTo>
                    <a:pt x="3450" y="257380"/>
                  </a:lnTo>
                  <a:lnTo>
                    <a:pt x="12881" y="243080"/>
                  </a:lnTo>
                  <a:lnTo>
                    <a:pt x="26906" y="233263"/>
                  </a:lnTo>
                  <a:lnTo>
                    <a:pt x="44143" y="229314"/>
                  </a:lnTo>
                  <a:lnTo>
                    <a:pt x="45562" y="229285"/>
                  </a:lnTo>
                  <a:lnTo>
                    <a:pt x="1024856" y="229285"/>
                  </a:lnTo>
                  <a:lnTo>
                    <a:pt x="1042592" y="232860"/>
                  </a:lnTo>
                  <a:lnTo>
                    <a:pt x="1057076" y="242611"/>
                  </a:lnTo>
                  <a:lnTo>
                    <a:pt x="1066841" y="257073"/>
                  </a:lnTo>
                  <a:lnTo>
                    <a:pt x="1070422" y="274781"/>
                  </a:lnTo>
                  <a:lnTo>
                    <a:pt x="1066970" y="292199"/>
                  </a:lnTo>
                  <a:lnTo>
                    <a:pt x="1057539" y="306509"/>
                  </a:lnTo>
                  <a:lnTo>
                    <a:pt x="1043512" y="316329"/>
                  </a:lnTo>
                  <a:lnTo>
                    <a:pt x="1026275" y="320278"/>
                  </a:lnTo>
                  <a:lnTo>
                    <a:pt x="1024856" y="320308"/>
                  </a:lnTo>
                  <a:close/>
                </a:path>
                <a:path w="1374140" h="549910">
                  <a:moveTo>
                    <a:pt x="1328463" y="91052"/>
                  </a:moveTo>
                  <a:lnTo>
                    <a:pt x="45562" y="91052"/>
                  </a:lnTo>
                  <a:lnTo>
                    <a:pt x="27826" y="87472"/>
                  </a:lnTo>
                  <a:lnTo>
                    <a:pt x="13344" y="77711"/>
                  </a:lnTo>
                  <a:lnTo>
                    <a:pt x="3580" y="63239"/>
                  </a:lnTo>
                  <a:lnTo>
                    <a:pt x="0" y="45526"/>
                  </a:lnTo>
                  <a:lnTo>
                    <a:pt x="3450" y="28125"/>
                  </a:lnTo>
                  <a:lnTo>
                    <a:pt x="12881" y="13821"/>
                  </a:lnTo>
                  <a:lnTo>
                    <a:pt x="26906" y="3995"/>
                  </a:lnTo>
                  <a:lnTo>
                    <a:pt x="44143" y="29"/>
                  </a:lnTo>
                  <a:lnTo>
                    <a:pt x="45562" y="0"/>
                  </a:lnTo>
                  <a:lnTo>
                    <a:pt x="1328463" y="0"/>
                  </a:lnTo>
                  <a:lnTo>
                    <a:pt x="1346199" y="3580"/>
                  </a:lnTo>
                  <a:lnTo>
                    <a:pt x="1360683" y="13341"/>
                  </a:lnTo>
                  <a:lnTo>
                    <a:pt x="1370448" y="27813"/>
                  </a:lnTo>
                  <a:lnTo>
                    <a:pt x="1374029" y="45526"/>
                  </a:lnTo>
                  <a:lnTo>
                    <a:pt x="1370577" y="62931"/>
                  </a:lnTo>
                  <a:lnTo>
                    <a:pt x="1361146" y="77242"/>
                  </a:lnTo>
                  <a:lnTo>
                    <a:pt x="1347121" y="87069"/>
                  </a:lnTo>
                  <a:lnTo>
                    <a:pt x="1329885" y="91023"/>
                  </a:lnTo>
                  <a:lnTo>
                    <a:pt x="1328463" y="91052"/>
                  </a:lnTo>
                  <a:close/>
                </a:path>
              </a:pathLst>
            </a:custGeom>
            <a:solidFill>
              <a:srgbClr val="D3E2F1">
                <a:alpha val="55288"/>
              </a:srgbClr>
            </a:solidFill>
          </p:spPr>
          <p:txBody>
            <a:bodyPr wrap="square" lIns="0" tIns="0" rIns="0" bIns="0" rtlCol="0"/>
            <a:lstStyle/>
            <a:p>
              <a:endParaRPr/>
            </a:p>
          </p:txBody>
        </p:sp>
        <p:sp>
          <p:nvSpPr>
            <p:cNvPr id="21" name="object 21"/>
            <p:cNvSpPr/>
            <p:nvPr/>
          </p:nvSpPr>
          <p:spPr>
            <a:xfrm>
              <a:off x="13163718" y="5955407"/>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16079"/>
              </a:srgbClr>
            </a:solidFill>
          </p:spPr>
          <p:txBody>
            <a:bodyPr wrap="square" lIns="0" tIns="0" rIns="0" bIns="0" rtlCol="0"/>
            <a:lstStyle/>
            <a:p>
              <a:endParaRPr/>
            </a:p>
          </p:txBody>
        </p:sp>
        <p:sp>
          <p:nvSpPr>
            <p:cNvPr id="22" name="object 22"/>
            <p:cNvSpPr/>
            <p:nvPr/>
          </p:nvSpPr>
          <p:spPr>
            <a:xfrm>
              <a:off x="13152330" y="5944041"/>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16079"/>
              </a:srgbClr>
            </a:solidFill>
          </p:spPr>
          <p:txBody>
            <a:bodyPr wrap="square" lIns="0" tIns="0" rIns="0" bIns="0" rtlCol="0"/>
            <a:lstStyle/>
            <a:p>
              <a:endParaRPr/>
            </a:p>
          </p:txBody>
        </p:sp>
        <p:sp>
          <p:nvSpPr>
            <p:cNvPr id="23" name="object 23"/>
            <p:cNvSpPr/>
            <p:nvPr/>
          </p:nvSpPr>
          <p:spPr>
            <a:xfrm>
              <a:off x="9420303" y="6162774"/>
              <a:ext cx="6191540" cy="4121510"/>
            </a:xfrm>
            <a:prstGeom prst="rect">
              <a:avLst/>
            </a:prstGeom>
            <a:blipFill>
              <a:blip r:embed="rId2" cstate="print"/>
              <a:stretch>
                <a:fillRect/>
              </a:stretch>
            </a:blipFill>
          </p:spPr>
          <p:txBody>
            <a:bodyPr wrap="square" lIns="0" tIns="0" rIns="0" bIns="0" rtlCol="0"/>
            <a:lstStyle/>
            <a:p>
              <a:endParaRPr/>
            </a:p>
          </p:txBody>
        </p:sp>
        <p:sp>
          <p:nvSpPr>
            <p:cNvPr id="24" name="object 24"/>
            <p:cNvSpPr/>
            <p:nvPr/>
          </p:nvSpPr>
          <p:spPr>
            <a:xfrm>
              <a:off x="10891018" y="9264781"/>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25" name="object 25"/>
            <p:cNvSpPr/>
            <p:nvPr/>
          </p:nvSpPr>
          <p:spPr>
            <a:xfrm>
              <a:off x="11008011" y="994393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26" name="object 26"/>
            <p:cNvSpPr/>
            <p:nvPr/>
          </p:nvSpPr>
          <p:spPr>
            <a:xfrm>
              <a:off x="11975439" y="960600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7" name="object 27"/>
            <p:cNvSpPr/>
            <p:nvPr/>
          </p:nvSpPr>
          <p:spPr>
            <a:xfrm>
              <a:off x="11962018" y="959131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28" name="object 28"/>
            <p:cNvSpPr/>
            <p:nvPr/>
          </p:nvSpPr>
          <p:spPr>
            <a:xfrm>
              <a:off x="11500829" y="99227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29" name="object 29"/>
            <p:cNvSpPr/>
            <p:nvPr/>
          </p:nvSpPr>
          <p:spPr>
            <a:xfrm>
              <a:off x="11498354" y="1019960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30" name="object 30"/>
            <p:cNvSpPr/>
            <p:nvPr/>
          </p:nvSpPr>
          <p:spPr>
            <a:xfrm>
              <a:off x="11716593" y="9942126"/>
              <a:ext cx="235779" cy="102932"/>
            </a:xfrm>
            <a:prstGeom prst="rect">
              <a:avLst/>
            </a:prstGeom>
            <a:blipFill>
              <a:blip r:embed="rId3" cstate="print"/>
              <a:stretch>
                <a:fillRect/>
              </a:stretch>
            </a:blipFill>
          </p:spPr>
          <p:txBody>
            <a:bodyPr wrap="square" lIns="0" tIns="0" rIns="0" bIns="0" rtlCol="0"/>
            <a:lstStyle/>
            <a:p>
              <a:endParaRPr/>
            </a:p>
          </p:txBody>
        </p:sp>
        <p:sp>
          <p:nvSpPr>
            <p:cNvPr id="31" name="object 31"/>
            <p:cNvSpPr/>
            <p:nvPr/>
          </p:nvSpPr>
          <p:spPr>
            <a:xfrm>
              <a:off x="12085816" y="822224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32" name="object 32"/>
            <p:cNvSpPr/>
            <p:nvPr/>
          </p:nvSpPr>
          <p:spPr>
            <a:xfrm>
              <a:off x="12569249" y="866588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sp>
          <p:nvSpPr>
            <p:cNvPr id="33" name="object 33"/>
            <p:cNvSpPr/>
            <p:nvPr/>
          </p:nvSpPr>
          <p:spPr>
            <a:xfrm>
              <a:off x="400050" y="1419225"/>
              <a:ext cx="4962525" cy="1790700"/>
            </a:xfrm>
            <a:custGeom>
              <a:avLst/>
              <a:gdLst/>
              <a:ahLst/>
              <a:cxnLst/>
              <a:rect l="l" t="t" r="r" b="b"/>
              <a:pathLst>
                <a:path w="4962525" h="1790700">
                  <a:moveTo>
                    <a:pt x="4962525" y="1790700"/>
                  </a:moveTo>
                  <a:lnTo>
                    <a:pt x="0" y="1790700"/>
                  </a:lnTo>
                  <a:lnTo>
                    <a:pt x="0" y="0"/>
                  </a:lnTo>
                  <a:lnTo>
                    <a:pt x="4962525" y="0"/>
                  </a:lnTo>
                  <a:lnTo>
                    <a:pt x="4962525" y="1790700"/>
                  </a:lnTo>
                  <a:close/>
                </a:path>
              </a:pathLst>
            </a:custGeom>
            <a:solidFill>
              <a:srgbClr val="FFFFFF"/>
            </a:solidFill>
          </p:spPr>
          <p:txBody>
            <a:bodyPr wrap="square" lIns="0" tIns="0" rIns="0" bIns="0" rtlCol="0"/>
            <a:lstStyle/>
            <a:p>
              <a:endParaRPr/>
            </a:p>
          </p:txBody>
        </p:sp>
        <p:sp>
          <p:nvSpPr>
            <p:cNvPr id="34" name="object 34"/>
            <p:cNvSpPr/>
            <p:nvPr/>
          </p:nvSpPr>
          <p:spPr>
            <a:xfrm>
              <a:off x="409575" y="1428750"/>
              <a:ext cx="4943475" cy="1771650"/>
            </a:xfrm>
            <a:custGeom>
              <a:avLst/>
              <a:gdLst/>
              <a:ahLst/>
              <a:cxnLst/>
              <a:rect l="l" t="t" r="r" b="b"/>
              <a:pathLst>
                <a:path w="4943475" h="1771650">
                  <a:moveTo>
                    <a:pt x="0" y="0"/>
                  </a:moveTo>
                  <a:lnTo>
                    <a:pt x="4943475" y="0"/>
                  </a:lnTo>
                  <a:lnTo>
                    <a:pt x="4943475" y="1771650"/>
                  </a:lnTo>
                  <a:lnTo>
                    <a:pt x="0" y="1771650"/>
                  </a:lnTo>
                  <a:lnTo>
                    <a:pt x="0" y="0"/>
                  </a:lnTo>
                  <a:close/>
                </a:path>
              </a:pathLst>
            </a:custGeom>
            <a:ln w="19050">
              <a:solidFill>
                <a:srgbClr val="F9FAFB"/>
              </a:solidFill>
            </a:ln>
          </p:spPr>
          <p:txBody>
            <a:bodyPr wrap="square" lIns="0" tIns="0" rIns="0" bIns="0" rtlCol="0"/>
            <a:lstStyle/>
            <a:p>
              <a:endParaRPr/>
            </a:p>
          </p:txBody>
        </p:sp>
        <p:sp>
          <p:nvSpPr>
            <p:cNvPr id="35" name="object 35"/>
            <p:cNvSpPr/>
            <p:nvPr/>
          </p:nvSpPr>
          <p:spPr>
            <a:xfrm>
              <a:off x="5362575" y="1419225"/>
              <a:ext cx="4962525" cy="1790700"/>
            </a:xfrm>
            <a:custGeom>
              <a:avLst/>
              <a:gdLst/>
              <a:ahLst/>
              <a:cxnLst/>
              <a:rect l="l" t="t" r="r" b="b"/>
              <a:pathLst>
                <a:path w="4962525" h="1790700">
                  <a:moveTo>
                    <a:pt x="4962525" y="1790700"/>
                  </a:moveTo>
                  <a:lnTo>
                    <a:pt x="0" y="1790700"/>
                  </a:lnTo>
                  <a:lnTo>
                    <a:pt x="0" y="0"/>
                  </a:lnTo>
                  <a:lnTo>
                    <a:pt x="4962525" y="0"/>
                  </a:lnTo>
                  <a:lnTo>
                    <a:pt x="4962525" y="1790700"/>
                  </a:lnTo>
                  <a:close/>
                </a:path>
              </a:pathLst>
            </a:custGeom>
            <a:solidFill>
              <a:srgbClr val="FFFFFF"/>
            </a:solidFill>
          </p:spPr>
          <p:txBody>
            <a:bodyPr wrap="square" lIns="0" tIns="0" rIns="0" bIns="0" rtlCol="0"/>
            <a:lstStyle/>
            <a:p>
              <a:endParaRPr/>
            </a:p>
          </p:txBody>
        </p:sp>
        <p:sp>
          <p:nvSpPr>
            <p:cNvPr id="36" name="object 36"/>
            <p:cNvSpPr/>
            <p:nvPr/>
          </p:nvSpPr>
          <p:spPr>
            <a:xfrm>
              <a:off x="5362575" y="1419224"/>
              <a:ext cx="4962525" cy="1790700"/>
            </a:xfrm>
            <a:custGeom>
              <a:avLst/>
              <a:gdLst/>
              <a:ahLst/>
              <a:cxnLst/>
              <a:rect l="l" t="t" r="r" b="b"/>
              <a:pathLst>
                <a:path w="4962525" h="1790700">
                  <a:moveTo>
                    <a:pt x="4962525" y="0"/>
                  </a:moveTo>
                  <a:lnTo>
                    <a:pt x="4943475" y="0"/>
                  </a:lnTo>
                  <a:lnTo>
                    <a:pt x="0" y="0"/>
                  </a:lnTo>
                  <a:lnTo>
                    <a:pt x="0" y="19050"/>
                  </a:lnTo>
                  <a:lnTo>
                    <a:pt x="4943475" y="19050"/>
                  </a:lnTo>
                  <a:lnTo>
                    <a:pt x="4943475" y="1771650"/>
                  </a:lnTo>
                  <a:lnTo>
                    <a:pt x="0" y="1771650"/>
                  </a:lnTo>
                  <a:lnTo>
                    <a:pt x="0" y="1790700"/>
                  </a:lnTo>
                  <a:lnTo>
                    <a:pt x="4943475" y="1790700"/>
                  </a:lnTo>
                  <a:lnTo>
                    <a:pt x="4962525" y="1790700"/>
                  </a:lnTo>
                  <a:lnTo>
                    <a:pt x="4962525" y="1771650"/>
                  </a:lnTo>
                  <a:lnTo>
                    <a:pt x="4962525" y="19050"/>
                  </a:lnTo>
                  <a:lnTo>
                    <a:pt x="4962525" y="0"/>
                  </a:lnTo>
                  <a:close/>
                </a:path>
              </a:pathLst>
            </a:custGeom>
            <a:solidFill>
              <a:srgbClr val="F9FAFB"/>
            </a:solidFill>
          </p:spPr>
          <p:txBody>
            <a:bodyPr wrap="square" lIns="0" tIns="0" rIns="0" bIns="0" rtlCol="0"/>
            <a:lstStyle/>
            <a:p>
              <a:endParaRPr/>
            </a:p>
          </p:txBody>
        </p:sp>
      </p:grpSp>
      <p:sp>
        <p:nvSpPr>
          <p:cNvPr id="37" name="object 37"/>
          <p:cNvSpPr txBox="1">
            <a:spLocks noGrp="1"/>
          </p:cNvSpPr>
          <p:nvPr>
            <p:ph type="title"/>
          </p:nvPr>
        </p:nvSpPr>
        <p:spPr>
          <a:xfrm>
            <a:off x="596900" y="598652"/>
            <a:ext cx="6388735" cy="583565"/>
          </a:xfrm>
          <a:prstGeom prst="rect">
            <a:avLst/>
          </a:prstGeom>
        </p:spPr>
        <p:txBody>
          <a:bodyPr vert="horz" wrap="square" lIns="0" tIns="13970" rIns="0" bIns="0" rtlCol="0">
            <a:spAutoFit/>
          </a:bodyPr>
          <a:lstStyle/>
          <a:p>
            <a:pPr marL="12700">
              <a:lnSpc>
                <a:spcPct val="100000"/>
              </a:lnSpc>
              <a:spcBef>
                <a:spcPts val="110"/>
              </a:spcBef>
            </a:pPr>
            <a:r>
              <a:rPr spc="425" dirty="0"/>
              <a:t>Why</a:t>
            </a:r>
            <a:r>
              <a:rPr spc="-204" dirty="0"/>
              <a:t> </a:t>
            </a:r>
            <a:r>
              <a:rPr spc="215" dirty="0"/>
              <a:t>Usability</a:t>
            </a:r>
            <a:r>
              <a:rPr spc="-204" dirty="0"/>
              <a:t> </a:t>
            </a:r>
            <a:r>
              <a:rPr spc="225" dirty="0"/>
              <a:t>is</a:t>
            </a:r>
            <a:r>
              <a:rPr spc="-204" dirty="0"/>
              <a:t> </a:t>
            </a:r>
            <a:r>
              <a:rPr spc="295" dirty="0"/>
              <a:t>important</a:t>
            </a:r>
            <a:r>
              <a:rPr sz="3600" spc="295" dirty="0">
                <a:latin typeface="Verdana"/>
                <a:cs typeface="Verdana"/>
              </a:rPr>
              <a:t>?</a:t>
            </a:r>
            <a:endParaRPr sz="3600">
              <a:latin typeface="Verdana"/>
              <a:cs typeface="Verdana"/>
            </a:endParaRPr>
          </a:p>
        </p:txBody>
      </p:sp>
      <p:sp>
        <p:nvSpPr>
          <p:cNvPr id="38" name="object 38"/>
          <p:cNvSpPr txBox="1"/>
          <p:nvPr/>
        </p:nvSpPr>
        <p:spPr>
          <a:xfrm>
            <a:off x="749300" y="1597025"/>
            <a:ext cx="8968105" cy="482600"/>
          </a:xfrm>
          <a:prstGeom prst="rect">
            <a:avLst/>
          </a:prstGeom>
        </p:spPr>
        <p:txBody>
          <a:bodyPr vert="horz" wrap="square" lIns="0" tIns="12700" rIns="0" bIns="0" rtlCol="0">
            <a:spAutoFit/>
          </a:bodyPr>
          <a:lstStyle/>
          <a:p>
            <a:pPr marL="12700">
              <a:lnSpc>
                <a:spcPct val="100000"/>
              </a:lnSpc>
              <a:spcBef>
                <a:spcPts val="100"/>
              </a:spcBef>
              <a:tabLst>
                <a:tab pos="4802505" algn="l"/>
              </a:tabLst>
            </a:pPr>
            <a:r>
              <a:rPr sz="3000" b="1" spc="-185" dirty="0">
                <a:solidFill>
                  <a:srgbClr val="131313"/>
                </a:solidFill>
                <a:latin typeface="Trebuchet MS"/>
                <a:cs typeface="Trebuchet MS"/>
              </a:rPr>
              <a:t>A </a:t>
            </a:r>
            <a:r>
              <a:rPr sz="3000" b="1" u="heavy" spc="-50" dirty="0">
                <a:solidFill>
                  <a:srgbClr val="131313"/>
                </a:solidFill>
                <a:uFill>
                  <a:solidFill>
                    <a:srgbClr val="131313"/>
                  </a:solidFill>
                </a:uFill>
                <a:latin typeface="Trebuchet MS"/>
                <a:cs typeface="Trebuchet MS"/>
              </a:rPr>
              <a:t>Good</a:t>
            </a:r>
            <a:r>
              <a:rPr sz="3000" b="1" spc="-409" dirty="0">
                <a:solidFill>
                  <a:srgbClr val="131313"/>
                </a:solidFill>
                <a:latin typeface="Trebuchet MS"/>
                <a:cs typeface="Trebuchet MS"/>
              </a:rPr>
              <a:t> </a:t>
            </a:r>
            <a:r>
              <a:rPr sz="3000" b="1" spc="-110" dirty="0">
                <a:solidFill>
                  <a:srgbClr val="131313"/>
                </a:solidFill>
                <a:latin typeface="Trebuchet MS"/>
                <a:cs typeface="Trebuchet MS"/>
              </a:rPr>
              <a:t>user-interface</a:t>
            </a:r>
            <a:r>
              <a:rPr sz="3000" b="1" spc="-295" dirty="0">
                <a:solidFill>
                  <a:srgbClr val="131313"/>
                </a:solidFill>
                <a:latin typeface="Trebuchet MS"/>
                <a:cs typeface="Trebuchet MS"/>
              </a:rPr>
              <a:t> </a:t>
            </a:r>
            <a:r>
              <a:rPr sz="3000" b="1" spc="-110" dirty="0">
                <a:solidFill>
                  <a:srgbClr val="131313"/>
                </a:solidFill>
                <a:latin typeface="Trebuchet MS"/>
                <a:cs typeface="Trebuchet MS"/>
              </a:rPr>
              <a:t>can:	</a:t>
            </a:r>
            <a:r>
              <a:rPr sz="3000" b="1" spc="-185" dirty="0">
                <a:solidFill>
                  <a:srgbClr val="131313"/>
                </a:solidFill>
                <a:latin typeface="Trebuchet MS"/>
                <a:cs typeface="Trebuchet MS"/>
              </a:rPr>
              <a:t>A </a:t>
            </a:r>
            <a:r>
              <a:rPr sz="3000" b="1" u="heavy" spc="-5" dirty="0">
                <a:solidFill>
                  <a:srgbClr val="131313"/>
                </a:solidFill>
                <a:uFill>
                  <a:solidFill>
                    <a:srgbClr val="131313"/>
                  </a:solidFill>
                </a:uFill>
                <a:latin typeface="Trebuchet MS"/>
                <a:cs typeface="Trebuchet MS"/>
              </a:rPr>
              <a:t>Bad</a:t>
            </a:r>
            <a:r>
              <a:rPr sz="3000" b="1" spc="-675" dirty="0">
                <a:solidFill>
                  <a:srgbClr val="131313"/>
                </a:solidFill>
                <a:latin typeface="Trebuchet MS"/>
                <a:cs typeface="Trebuchet MS"/>
              </a:rPr>
              <a:t> </a:t>
            </a:r>
            <a:r>
              <a:rPr sz="3000" b="1" spc="-110" dirty="0">
                <a:solidFill>
                  <a:srgbClr val="131313"/>
                </a:solidFill>
                <a:latin typeface="Trebuchet MS"/>
                <a:cs typeface="Trebuchet MS"/>
              </a:rPr>
              <a:t>user-interface can:</a:t>
            </a:r>
            <a:endParaRPr sz="3000" dirty="0">
              <a:latin typeface="Trebuchet MS"/>
              <a:cs typeface="Trebuchet MS"/>
            </a:endParaRPr>
          </a:p>
        </p:txBody>
      </p:sp>
      <p:grpSp>
        <p:nvGrpSpPr>
          <p:cNvPr id="39" name="object 39"/>
          <p:cNvGrpSpPr/>
          <p:nvPr/>
        </p:nvGrpSpPr>
        <p:grpSpPr>
          <a:xfrm>
            <a:off x="400050" y="3209925"/>
            <a:ext cx="4962525" cy="1771650"/>
            <a:chOff x="400050" y="3209925"/>
            <a:chExt cx="4962525" cy="1771650"/>
          </a:xfrm>
        </p:grpSpPr>
        <p:sp>
          <p:nvSpPr>
            <p:cNvPr id="40" name="object 40"/>
            <p:cNvSpPr/>
            <p:nvPr/>
          </p:nvSpPr>
          <p:spPr>
            <a:xfrm>
              <a:off x="400050" y="3209925"/>
              <a:ext cx="4962525" cy="1771650"/>
            </a:xfrm>
            <a:custGeom>
              <a:avLst/>
              <a:gdLst/>
              <a:ahLst/>
              <a:cxnLst/>
              <a:rect l="l" t="t" r="r" b="b"/>
              <a:pathLst>
                <a:path w="4962525" h="1771650">
                  <a:moveTo>
                    <a:pt x="4962525" y="1771650"/>
                  </a:moveTo>
                  <a:lnTo>
                    <a:pt x="0" y="1771650"/>
                  </a:lnTo>
                  <a:lnTo>
                    <a:pt x="0" y="0"/>
                  </a:lnTo>
                  <a:lnTo>
                    <a:pt x="4962525" y="0"/>
                  </a:lnTo>
                  <a:lnTo>
                    <a:pt x="4962525" y="1771650"/>
                  </a:lnTo>
                  <a:close/>
                </a:path>
              </a:pathLst>
            </a:custGeom>
            <a:solidFill>
              <a:srgbClr val="FFFFFF"/>
            </a:solidFill>
          </p:spPr>
          <p:txBody>
            <a:bodyPr wrap="square" lIns="0" tIns="0" rIns="0" bIns="0" rtlCol="0"/>
            <a:lstStyle/>
            <a:p>
              <a:endParaRPr/>
            </a:p>
          </p:txBody>
        </p:sp>
        <p:sp>
          <p:nvSpPr>
            <p:cNvPr id="41" name="object 41"/>
            <p:cNvSpPr/>
            <p:nvPr/>
          </p:nvSpPr>
          <p:spPr>
            <a:xfrm>
              <a:off x="400050" y="3209924"/>
              <a:ext cx="4962525" cy="1771650"/>
            </a:xfrm>
            <a:custGeom>
              <a:avLst/>
              <a:gdLst/>
              <a:ahLst/>
              <a:cxnLst/>
              <a:rect l="l" t="t" r="r" b="b"/>
              <a:pathLst>
                <a:path w="4962525" h="1771650">
                  <a:moveTo>
                    <a:pt x="4962525" y="0"/>
                  </a:moveTo>
                  <a:lnTo>
                    <a:pt x="4943475" y="0"/>
                  </a:lnTo>
                  <a:lnTo>
                    <a:pt x="4943475" y="1752600"/>
                  </a:lnTo>
                  <a:lnTo>
                    <a:pt x="19050" y="1752600"/>
                  </a:lnTo>
                  <a:lnTo>
                    <a:pt x="19050" y="0"/>
                  </a:lnTo>
                  <a:lnTo>
                    <a:pt x="0" y="0"/>
                  </a:lnTo>
                  <a:lnTo>
                    <a:pt x="0" y="1752600"/>
                  </a:lnTo>
                  <a:lnTo>
                    <a:pt x="0" y="1771650"/>
                  </a:lnTo>
                  <a:lnTo>
                    <a:pt x="19050" y="1771650"/>
                  </a:lnTo>
                  <a:lnTo>
                    <a:pt x="4943475" y="1771650"/>
                  </a:lnTo>
                  <a:lnTo>
                    <a:pt x="4962525" y="1771650"/>
                  </a:lnTo>
                  <a:lnTo>
                    <a:pt x="4962525" y="1752600"/>
                  </a:lnTo>
                  <a:lnTo>
                    <a:pt x="4962525" y="0"/>
                  </a:lnTo>
                  <a:close/>
                </a:path>
              </a:pathLst>
            </a:custGeom>
            <a:solidFill>
              <a:srgbClr val="F9FAFB"/>
            </a:solidFill>
          </p:spPr>
          <p:txBody>
            <a:bodyPr wrap="square" lIns="0" tIns="0" rIns="0" bIns="0" rtlCol="0"/>
            <a:lstStyle/>
            <a:p>
              <a:endParaRPr/>
            </a:p>
          </p:txBody>
        </p:sp>
      </p:grpSp>
      <p:sp>
        <p:nvSpPr>
          <p:cNvPr id="42" name="object 42"/>
          <p:cNvSpPr txBox="1"/>
          <p:nvPr/>
        </p:nvSpPr>
        <p:spPr>
          <a:xfrm>
            <a:off x="596900" y="3368675"/>
            <a:ext cx="4275455" cy="482600"/>
          </a:xfrm>
          <a:prstGeom prst="rect">
            <a:avLst/>
          </a:prstGeom>
        </p:spPr>
        <p:txBody>
          <a:bodyPr vert="horz" wrap="square" lIns="0" tIns="12700" rIns="0" bIns="0" rtlCol="0">
            <a:spAutoFit/>
          </a:bodyPr>
          <a:lstStyle/>
          <a:p>
            <a:pPr marL="12700">
              <a:lnSpc>
                <a:spcPct val="100000"/>
              </a:lnSpc>
              <a:spcBef>
                <a:spcPts val="100"/>
              </a:spcBef>
            </a:pPr>
            <a:r>
              <a:rPr sz="3000" spc="-385" dirty="0">
                <a:solidFill>
                  <a:srgbClr val="131313"/>
                </a:solidFill>
                <a:latin typeface="Verdana"/>
                <a:cs typeface="Verdana"/>
              </a:rPr>
              <a:t>1.</a:t>
            </a:r>
            <a:r>
              <a:rPr sz="3000" spc="-465" dirty="0">
                <a:solidFill>
                  <a:srgbClr val="131313"/>
                </a:solidFill>
                <a:latin typeface="Verdana"/>
                <a:cs typeface="Verdana"/>
              </a:rPr>
              <a:t> </a:t>
            </a:r>
            <a:r>
              <a:rPr sz="3000" spc="-280" dirty="0">
                <a:solidFill>
                  <a:srgbClr val="131313"/>
                </a:solidFill>
                <a:latin typeface="Verdana"/>
                <a:cs typeface="Verdana"/>
              </a:rPr>
              <a:t>Earn</a:t>
            </a:r>
            <a:r>
              <a:rPr sz="3000" spc="-465" dirty="0">
                <a:solidFill>
                  <a:srgbClr val="131313"/>
                </a:solidFill>
                <a:latin typeface="Verdana"/>
                <a:cs typeface="Verdana"/>
              </a:rPr>
              <a:t> </a:t>
            </a:r>
            <a:r>
              <a:rPr sz="3000" spc="-290" dirty="0">
                <a:solidFill>
                  <a:srgbClr val="131313"/>
                </a:solidFill>
                <a:latin typeface="Verdana"/>
                <a:cs typeface="Verdana"/>
              </a:rPr>
              <a:t>a</a:t>
            </a:r>
            <a:r>
              <a:rPr sz="3000" spc="-465" dirty="0">
                <a:solidFill>
                  <a:srgbClr val="131313"/>
                </a:solidFill>
                <a:latin typeface="Verdana"/>
                <a:cs typeface="Verdana"/>
              </a:rPr>
              <a:t> </a:t>
            </a:r>
            <a:r>
              <a:rPr sz="3000" spc="-295" dirty="0">
                <a:solidFill>
                  <a:srgbClr val="131313"/>
                </a:solidFill>
                <a:latin typeface="Verdana"/>
                <a:cs typeface="Verdana"/>
              </a:rPr>
              <a:t>company</a:t>
            </a:r>
            <a:r>
              <a:rPr sz="3000" spc="-465" dirty="0">
                <a:solidFill>
                  <a:srgbClr val="131313"/>
                </a:solidFill>
                <a:latin typeface="Verdana"/>
                <a:cs typeface="Verdana"/>
              </a:rPr>
              <a:t> </a:t>
            </a:r>
            <a:r>
              <a:rPr sz="3000" spc="-180" dirty="0">
                <a:solidFill>
                  <a:srgbClr val="131313"/>
                </a:solidFill>
                <a:latin typeface="Verdana"/>
                <a:cs typeface="Verdana"/>
              </a:rPr>
              <a:t>billions.</a:t>
            </a:r>
            <a:endParaRPr sz="3000" dirty="0">
              <a:latin typeface="Verdana"/>
              <a:cs typeface="Verdana"/>
            </a:endParaRPr>
          </a:p>
        </p:txBody>
      </p:sp>
      <p:grpSp>
        <p:nvGrpSpPr>
          <p:cNvPr id="43" name="object 43"/>
          <p:cNvGrpSpPr/>
          <p:nvPr/>
        </p:nvGrpSpPr>
        <p:grpSpPr>
          <a:xfrm>
            <a:off x="400050" y="3209925"/>
            <a:ext cx="9925050" cy="3086100"/>
            <a:chOff x="400050" y="3209925"/>
            <a:chExt cx="9925050" cy="3086100"/>
          </a:xfrm>
        </p:grpSpPr>
        <p:sp>
          <p:nvSpPr>
            <p:cNvPr id="44" name="object 44"/>
            <p:cNvSpPr/>
            <p:nvPr/>
          </p:nvSpPr>
          <p:spPr>
            <a:xfrm>
              <a:off x="5362575" y="3209925"/>
              <a:ext cx="4962525" cy="1771650"/>
            </a:xfrm>
            <a:custGeom>
              <a:avLst/>
              <a:gdLst/>
              <a:ahLst/>
              <a:cxnLst/>
              <a:rect l="l" t="t" r="r" b="b"/>
              <a:pathLst>
                <a:path w="4962525" h="1771650">
                  <a:moveTo>
                    <a:pt x="4962525" y="1771650"/>
                  </a:moveTo>
                  <a:lnTo>
                    <a:pt x="0" y="1771650"/>
                  </a:lnTo>
                  <a:lnTo>
                    <a:pt x="0" y="0"/>
                  </a:lnTo>
                  <a:lnTo>
                    <a:pt x="4962525" y="0"/>
                  </a:lnTo>
                  <a:lnTo>
                    <a:pt x="4962525" y="1771650"/>
                  </a:lnTo>
                  <a:close/>
                </a:path>
              </a:pathLst>
            </a:custGeom>
            <a:solidFill>
              <a:srgbClr val="FFFFFF"/>
            </a:solidFill>
          </p:spPr>
          <p:txBody>
            <a:bodyPr wrap="square" lIns="0" tIns="0" rIns="0" bIns="0" rtlCol="0"/>
            <a:lstStyle/>
            <a:p>
              <a:endParaRPr/>
            </a:p>
          </p:txBody>
        </p:sp>
        <p:sp>
          <p:nvSpPr>
            <p:cNvPr id="45" name="object 45"/>
            <p:cNvSpPr/>
            <p:nvPr/>
          </p:nvSpPr>
          <p:spPr>
            <a:xfrm>
              <a:off x="5362575" y="3209924"/>
              <a:ext cx="4962525" cy="1771650"/>
            </a:xfrm>
            <a:custGeom>
              <a:avLst/>
              <a:gdLst/>
              <a:ahLst/>
              <a:cxnLst/>
              <a:rect l="l" t="t" r="r" b="b"/>
              <a:pathLst>
                <a:path w="4962525" h="1771650">
                  <a:moveTo>
                    <a:pt x="4962525" y="0"/>
                  </a:moveTo>
                  <a:lnTo>
                    <a:pt x="4943475" y="0"/>
                  </a:lnTo>
                  <a:lnTo>
                    <a:pt x="4943475" y="1752600"/>
                  </a:lnTo>
                  <a:lnTo>
                    <a:pt x="0" y="1752600"/>
                  </a:lnTo>
                  <a:lnTo>
                    <a:pt x="0" y="1771650"/>
                  </a:lnTo>
                  <a:lnTo>
                    <a:pt x="4943475" y="1771650"/>
                  </a:lnTo>
                  <a:lnTo>
                    <a:pt x="4962525" y="1771650"/>
                  </a:lnTo>
                  <a:lnTo>
                    <a:pt x="4962525" y="1752600"/>
                  </a:lnTo>
                  <a:lnTo>
                    <a:pt x="4962525" y="0"/>
                  </a:lnTo>
                  <a:close/>
                </a:path>
              </a:pathLst>
            </a:custGeom>
            <a:solidFill>
              <a:srgbClr val="F9FAFB"/>
            </a:solidFill>
          </p:spPr>
          <p:txBody>
            <a:bodyPr wrap="square" lIns="0" tIns="0" rIns="0" bIns="0" rtlCol="0"/>
            <a:lstStyle/>
            <a:p>
              <a:endParaRPr/>
            </a:p>
          </p:txBody>
        </p:sp>
        <p:sp>
          <p:nvSpPr>
            <p:cNvPr id="46" name="object 46"/>
            <p:cNvSpPr/>
            <p:nvPr/>
          </p:nvSpPr>
          <p:spPr>
            <a:xfrm>
              <a:off x="400050" y="49815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47" name="object 47"/>
            <p:cNvSpPr/>
            <p:nvPr/>
          </p:nvSpPr>
          <p:spPr>
            <a:xfrm>
              <a:off x="400050" y="498157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sp>
        <p:nvSpPr>
          <p:cNvPr id="48" name="object 48"/>
          <p:cNvSpPr txBox="1"/>
          <p:nvPr/>
        </p:nvSpPr>
        <p:spPr>
          <a:xfrm>
            <a:off x="596900" y="5140325"/>
            <a:ext cx="3870325" cy="482600"/>
          </a:xfrm>
          <a:prstGeom prst="rect">
            <a:avLst/>
          </a:prstGeom>
        </p:spPr>
        <p:txBody>
          <a:bodyPr vert="horz" wrap="square" lIns="0" tIns="12700" rIns="0" bIns="0" rtlCol="0">
            <a:spAutoFit/>
          </a:bodyPr>
          <a:lstStyle/>
          <a:p>
            <a:pPr marL="12700">
              <a:lnSpc>
                <a:spcPct val="100000"/>
              </a:lnSpc>
              <a:spcBef>
                <a:spcPts val="100"/>
              </a:spcBef>
            </a:pPr>
            <a:r>
              <a:rPr sz="3000" spc="-385" dirty="0">
                <a:solidFill>
                  <a:srgbClr val="131313"/>
                </a:solidFill>
                <a:latin typeface="Verdana"/>
                <a:cs typeface="Verdana"/>
              </a:rPr>
              <a:t>2. </a:t>
            </a:r>
            <a:r>
              <a:rPr sz="3000" spc="-305" dirty="0">
                <a:solidFill>
                  <a:srgbClr val="131313"/>
                </a:solidFill>
                <a:latin typeface="Verdana"/>
                <a:cs typeface="Verdana"/>
              </a:rPr>
              <a:t>Increase </a:t>
            </a:r>
            <a:r>
              <a:rPr sz="3000" spc="-290" dirty="0">
                <a:solidFill>
                  <a:srgbClr val="131313"/>
                </a:solidFill>
                <a:latin typeface="Verdana"/>
                <a:cs typeface="Verdana"/>
              </a:rPr>
              <a:t>users</a:t>
            </a:r>
            <a:r>
              <a:rPr sz="3000" spc="-700" dirty="0">
                <a:solidFill>
                  <a:srgbClr val="131313"/>
                </a:solidFill>
                <a:latin typeface="Verdana"/>
                <a:cs typeface="Verdana"/>
              </a:rPr>
              <a:t> </a:t>
            </a:r>
            <a:r>
              <a:rPr lang="en-PH" sz="3000" spc="-700" dirty="0">
                <a:solidFill>
                  <a:srgbClr val="131313"/>
                </a:solidFill>
                <a:latin typeface="Verdana"/>
                <a:cs typeface="Verdana"/>
              </a:rPr>
              <a:t> </a:t>
            </a:r>
            <a:r>
              <a:rPr sz="3000" spc="-260" dirty="0">
                <a:solidFill>
                  <a:srgbClr val="131313"/>
                </a:solidFill>
                <a:latin typeface="Verdana"/>
                <a:cs typeface="Verdana"/>
              </a:rPr>
              <a:t>loyalty.</a:t>
            </a:r>
            <a:endParaRPr sz="3000" dirty="0">
              <a:latin typeface="Verdana"/>
              <a:cs typeface="Verdana"/>
            </a:endParaRPr>
          </a:p>
        </p:txBody>
      </p:sp>
      <p:grpSp>
        <p:nvGrpSpPr>
          <p:cNvPr id="49" name="object 49"/>
          <p:cNvGrpSpPr/>
          <p:nvPr/>
        </p:nvGrpSpPr>
        <p:grpSpPr>
          <a:xfrm>
            <a:off x="400050" y="4981575"/>
            <a:ext cx="9925050" cy="2628900"/>
            <a:chOff x="400050" y="4981575"/>
            <a:chExt cx="9925050" cy="2628900"/>
          </a:xfrm>
        </p:grpSpPr>
        <p:sp>
          <p:nvSpPr>
            <p:cNvPr id="50" name="object 50"/>
            <p:cNvSpPr/>
            <p:nvPr/>
          </p:nvSpPr>
          <p:spPr>
            <a:xfrm>
              <a:off x="5362575" y="49815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1" name="object 51"/>
            <p:cNvSpPr/>
            <p:nvPr/>
          </p:nvSpPr>
          <p:spPr>
            <a:xfrm>
              <a:off x="5362575" y="49815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2" name="object 52"/>
            <p:cNvSpPr/>
            <p:nvPr/>
          </p:nvSpPr>
          <p:spPr>
            <a:xfrm>
              <a:off x="400050"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3" name="object 53"/>
            <p:cNvSpPr/>
            <p:nvPr/>
          </p:nvSpPr>
          <p:spPr>
            <a:xfrm>
              <a:off x="400050" y="629602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sp>
        <p:nvSpPr>
          <p:cNvPr id="54" name="object 54"/>
          <p:cNvSpPr txBox="1"/>
          <p:nvPr/>
        </p:nvSpPr>
        <p:spPr>
          <a:xfrm>
            <a:off x="596900" y="6454775"/>
            <a:ext cx="3566795" cy="936154"/>
          </a:xfrm>
          <a:prstGeom prst="rect">
            <a:avLst/>
          </a:prstGeom>
        </p:spPr>
        <p:txBody>
          <a:bodyPr vert="horz" wrap="square" lIns="0" tIns="12700" rIns="0" bIns="0" rtlCol="0">
            <a:spAutoFit/>
          </a:bodyPr>
          <a:lstStyle/>
          <a:p>
            <a:pPr marL="12700">
              <a:lnSpc>
                <a:spcPct val="100000"/>
              </a:lnSpc>
              <a:spcBef>
                <a:spcPts val="100"/>
              </a:spcBef>
            </a:pPr>
            <a:r>
              <a:rPr sz="3000" spc="-385" dirty="0">
                <a:solidFill>
                  <a:srgbClr val="131313"/>
                </a:solidFill>
                <a:latin typeface="Verdana"/>
                <a:cs typeface="Verdana"/>
              </a:rPr>
              <a:t>3. </a:t>
            </a:r>
            <a:r>
              <a:rPr sz="3000" spc="-305" dirty="0">
                <a:solidFill>
                  <a:srgbClr val="131313"/>
                </a:solidFill>
                <a:latin typeface="Verdana"/>
                <a:cs typeface="Verdana"/>
              </a:rPr>
              <a:t>Increase </a:t>
            </a:r>
            <a:r>
              <a:rPr sz="3000" spc="-290" dirty="0">
                <a:solidFill>
                  <a:srgbClr val="131313"/>
                </a:solidFill>
                <a:latin typeface="Verdana"/>
                <a:cs typeface="Verdana"/>
              </a:rPr>
              <a:t>users</a:t>
            </a:r>
            <a:r>
              <a:rPr lang="en-PH" sz="3000" spc="-290" dirty="0">
                <a:solidFill>
                  <a:srgbClr val="131313"/>
                </a:solidFill>
                <a:latin typeface="Verdana"/>
                <a:cs typeface="Verdana"/>
              </a:rPr>
              <a:t> </a:t>
            </a:r>
            <a:r>
              <a:rPr sz="3000" spc="-710" dirty="0">
                <a:solidFill>
                  <a:srgbClr val="131313"/>
                </a:solidFill>
                <a:latin typeface="Verdana"/>
                <a:cs typeface="Verdana"/>
              </a:rPr>
              <a:t> </a:t>
            </a:r>
            <a:r>
              <a:rPr sz="3000" spc="-260" dirty="0">
                <a:solidFill>
                  <a:srgbClr val="131313"/>
                </a:solidFill>
                <a:latin typeface="Verdana"/>
                <a:cs typeface="Verdana"/>
              </a:rPr>
              <a:t>trust.</a:t>
            </a:r>
            <a:endParaRPr sz="3000" dirty="0">
              <a:latin typeface="Verdana"/>
              <a:cs typeface="Verdana"/>
            </a:endParaRPr>
          </a:p>
        </p:txBody>
      </p:sp>
      <p:grpSp>
        <p:nvGrpSpPr>
          <p:cNvPr id="55" name="object 55"/>
          <p:cNvGrpSpPr/>
          <p:nvPr/>
        </p:nvGrpSpPr>
        <p:grpSpPr>
          <a:xfrm>
            <a:off x="400050" y="6296025"/>
            <a:ext cx="9925050" cy="2628900"/>
            <a:chOff x="400050" y="6296025"/>
            <a:chExt cx="9925050" cy="2628900"/>
          </a:xfrm>
        </p:grpSpPr>
        <p:sp>
          <p:nvSpPr>
            <p:cNvPr id="56" name="object 56"/>
            <p:cNvSpPr/>
            <p:nvPr/>
          </p:nvSpPr>
          <p:spPr>
            <a:xfrm>
              <a:off x="5362575"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7" name="object 57"/>
            <p:cNvSpPr/>
            <p:nvPr/>
          </p:nvSpPr>
          <p:spPr>
            <a:xfrm>
              <a:off x="5362575" y="629602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8" name="object 58"/>
            <p:cNvSpPr/>
            <p:nvPr/>
          </p:nvSpPr>
          <p:spPr>
            <a:xfrm>
              <a:off x="400050"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9" name="object 59"/>
            <p:cNvSpPr/>
            <p:nvPr/>
          </p:nvSpPr>
          <p:spPr>
            <a:xfrm>
              <a:off x="400050" y="761047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sp>
        <p:nvSpPr>
          <p:cNvPr id="60" name="object 60"/>
          <p:cNvSpPr txBox="1"/>
          <p:nvPr/>
        </p:nvSpPr>
        <p:spPr>
          <a:xfrm>
            <a:off x="596900" y="7769225"/>
            <a:ext cx="3745865" cy="482600"/>
          </a:xfrm>
          <a:prstGeom prst="rect">
            <a:avLst/>
          </a:prstGeom>
        </p:spPr>
        <p:txBody>
          <a:bodyPr vert="horz" wrap="square" lIns="0" tIns="12700" rIns="0" bIns="0" rtlCol="0">
            <a:spAutoFit/>
          </a:bodyPr>
          <a:lstStyle/>
          <a:p>
            <a:pPr marL="12700">
              <a:lnSpc>
                <a:spcPct val="100000"/>
              </a:lnSpc>
              <a:spcBef>
                <a:spcPts val="100"/>
              </a:spcBef>
            </a:pPr>
            <a:r>
              <a:rPr sz="3000" spc="-385" dirty="0">
                <a:solidFill>
                  <a:srgbClr val="131313"/>
                </a:solidFill>
                <a:latin typeface="Verdana"/>
                <a:cs typeface="Verdana"/>
              </a:rPr>
              <a:t>4. </a:t>
            </a:r>
            <a:r>
              <a:rPr sz="3000" spc="-320" dirty="0">
                <a:solidFill>
                  <a:srgbClr val="131313"/>
                </a:solidFill>
                <a:latin typeface="Verdana"/>
                <a:cs typeface="Verdana"/>
              </a:rPr>
              <a:t>Makes </a:t>
            </a:r>
            <a:r>
              <a:rPr sz="3000" spc="-290" dirty="0">
                <a:solidFill>
                  <a:srgbClr val="131313"/>
                </a:solidFill>
                <a:latin typeface="Verdana"/>
                <a:cs typeface="Verdana"/>
              </a:rPr>
              <a:t>users </a:t>
            </a:r>
            <a:r>
              <a:rPr sz="3000" spc="-275" dirty="0">
                <a:solidFill>
                  <a:srgbClr val="131313"/>
                </a:solidFill>
                <a:latin typeface="Verdana"/>
                <a:cs typeface="Verdana"/>
              </a:rPr>
              <a:t>happy</a:t>
            </a:r>
            <a:r>
              <a:rPr sz="3000" spc="-690" dirty="0">
                <a:solidFill>
                  <a:srgbClr val="131313"/>
                </a:solidFill>
                <a:latin typeface="Verdana"/>
                <a:cs typeface="Verdana"/>
              </a:rPr>
              <a:t> </a:t>
            </a:r>
            <a:r>
              <a:rPr sz="3000" spc="-620" dirty="0">
                <a:solidFill>
                  <a:srgbClr val="131313"/>
                </a:solidFill>
                <a:latin typeface="Verdana"/>
                <a:cs typeface="Verdana"/>
              </a:rPr>
              <a:t>: </a:t>
            </a:r>
            <a:r>
              <a:rPr sz="3000" spc="-455" dirty="0">
                <a:solidFill>
                  <a:srgbClr val="131313"/>
                </a:solidFill>
                <a:latin typeface="Verdana"/>
                <a:cs typeface="Verdana"/>
              </a:rPr>
              <a:t>)</a:t>
            </a:r>
            <a:endParaRPr sz="3000">
              <a:latin typeface="Verdana"/>
              <a:cs typeface="Verdana"/>
            </a:endParaRPr>
          </a:p>
        </p:txBody>
      </p:sp>
      <p:grpSp>
        <p:nvGrpSpPr>
          <p:cNvPr id="61" name="object 61"/>
          <p:cNvGrpSpPr/>
          <p:nvPr/>
        </p:nvGrpSpPr>
        <p:grpSpPr>
          <a:xfrm>
            <a:off x="5362575" y="7610475"/>
            <a:ext cx="4962525" cy="1314450"/>
            <a:chOff x="5362575" y="7610475"/>
            <a:chExt cx="4962525" cy="1314450"/>
          </a:xfrm>
        </p:grpSpPr>
        <p:sp>
          <p:nvSpPr>
            <p:cNvPr id="62" name="object 62"/>
            <p:cNvSpPr/>
            <p:nvPr/>
          </p:nvSpPr>
          <p:spPr>
            <a:xfrm>
              <a:off x="5362575"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63" name="object 63"/>
            <p:cNvSpPr/>
            <p:nvPr/>
          </p:nvSpPr>
          <p:spPr>
            <a:xfrm>
              <a:off x="5362575" y="76104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sp>
        <p:nvSpPr>
          <p:cNvPr id="64" name="object 64"/>
          <p:cNvSpPr txBox="1"/>
          <p:nvPr/>
        </p:nvSpPr>
        <p:spPr>
          <a:xfrm>
            <a:off x="5539336" y="3368675"/>
            <a:ext cx="4478655" cy="5340350"/>
          </a:xfrm>
          <a:prstGeom prst="rect">
            <a:avLst/>
          </a:prstGeom>
        </p:spPr>
        <p:txBody>
          <a:bodyPr vert="horz" wrap="square" lIns="0" tIns="12700" rIns="0" bIns="0" rtlCol="0">
            <a:spAutoFit/>
          </a:bodyPr>
          <a:lstStyle/>
          <a:p>
            <a:pPr marL="12700" marR="365125">
              <a:lnSpc>
                <a:spcPct val="100000"/>
              </a:lnSpc>
              <a:spcBef>
                <a:spcPts val="100"/>
              </a:spcBef>
              <a:buAutoNum type="arabicPeriod"/>
              <a:tabLst>
                <a:tab pos="374015" algn="l"/>
              </a:tabLst>
            </a:pPr>
            <a:r>
              <a:rPr sz="3000" spc="-254" dirty="0">
                <a:solidFill>
                  <a:srgbClr val="131313"/>
                </a:solidFill>
                <a:latin typeface="Verdana"/>
                <a:cs typeface="Verdana"/>
              </a:rPr>
              <a:t>be </a:t>
            </a:r>
            <a:r>
              <a:rPr sz="3000" spc="-275" dirty="0">
                <a:solidFill>
                  <a:srgbClr val="131313"/>
                </a:solidFill>
                <a:latin typeface="Verdana"/>
                <a:cs typeface="Verdana"/>
              </a:rPr>
              <a:t>annoying,  </a:t>
            </a:r>
            <a:r>
              <a:rPr sz="3000" spc="-295" dirty="0">
                <a:solidFill>
                  <a:srgbClr val="131313"/>
                </a:solidFill>
                <a:latin typeface="Verdana"/>
                <a:cs typeface="Verdana"/>
              </a:rPr>
              <a:t>embarrassing,</a:t>
            </a:r>
            <a:r>
              <a:rPr sz="3000" spc="-455" dirty="0">
                <a:solidFill>
                  <a:srgbClr val="131313"/>
                </a:solidFill>
                <a:latin typeface="Verdana"/>
                <a:cs typeface="Verdana"/>
              </a:rPr>
              <a:t> </a:t>
            </a:r>
            <a:r>
              <a:rPr sz="3000" spc="-260" dirty="0">
                <a:solidFill>
                  <a:srgbClr val="131313"/>
                </a:solidFill>
                <a:latin typeface="Verdana"/>
                <a:cs typeface="Verdana"/>
              </a:rPr>
              <a:t>frustrating,  </a:t>
            </a:r>
            <a:r>
              <a:rPr sz="3000" spc="-254" dirty="0">
                <a:solidFill>
                  <a:srgbClr val="131313"/>
                </a:solidFill>
                <a:latin typeface="Verdana"/>
                <a:cs typeface="Verdana"/>
              </a:rPr>
              <a:t>and </a:t>
            </a:r>
            <a:r>
              <a:rPr sz="3000" spc="-310" dirty="0">
                <a:solidFill>
                  <a:srgbClr val="131313"/>
                </a:solidFill>
                <a:latin typeface="Verdana"/>
                <a:cs typeface="Verdana"/>
              </a:rPr>
              <a:t>even</a:t>
            </a:r>
            <a:r>
              <a:rPr sz="3000" spc="-665" dirty="0">
                <a:solidFill>
                  <a:srgbClr val="131313"/>
                </a:solidFill>
                <a:latin typeface="Verdana"/>
                <a:cs typeface="Verdana"/>
              </a:rPr>
              <a:t> </a:t>
            </a:r>
            <a:r>
              <a:rPr sz="3000" spc="-275" dirty="0">
                <a:solidFill>
                  <a:srgbClr val="131313"/>
                </a:solidFill>
                <a:latin typeface="Verdana"/>
                <a:cs typeface="Verdana"/>
              </a:rPr>
              <a:t>deadly.</a:t>
            </a:r>
            <a:endParaRPr sz="3000" dirty="0">
              <a:latin typeface="Verdana"/>
              <a:cs typeface="Verdana"/>
            </a:endParaRPr>
          </a:p>
          <a:p>
            <a:pPr marL="12700" marR="5080">
              <a:lnSpc>
                <a:spcPct val="100000"/>
              </a:lnSpc>
              <a:spcBef>
                <a:spcPts val="3150"/>
              </a:spcBef>
              <a:buAutoNum type="arabicPeriod"/>
              <a:tabLst>
                <a:tab pos="374015" algn="l"/>
              </a:tabLst>
            </a:pPr>
            <a:r>
              <a:rPr sz="3000" spc="-305" dirty="0">
                <a:solidFill>
                  <a:srgbClr val="131313"/>
                </a:solidFill>
                <a:latin typeface="Verdana"/>
                <a:cs typeface="Verdana"/>
              </a:rPr>
              <a:t>Increase </a:t>
            </a:r>
            <a:r>
              <a:rPr sz="3000" spc="-295" dirty="0">
                <a:solidFill>
                  <a:srgbClr val="131313"/>
                </a:solidFill>
                <a:latin typeface="Verdana"/>
                <a:cs typeface="Verdana"/>
              </a:rPr>
              <a:t>mistakes </a:t>
            </a:r>
            <a:r>
              <a:rPr sz="3000" spc="-175" dirty="0">
                <a:solidFill>
                  <a:srgbClr val="131313"/>
                </a:solidFill>
                <a:latin typeface="Verdana"/>
                <a:cs typeface="Verdana"/>
              </a:rPr>
              <a:t>in </a:t>
            </a:r>
            <a:r>
              <a:rPr sz="3000" spc="-270" dirty="0">
                <a:solidFill>
                  <a:srgbClr val="131313"/>
                </a:solidFill>
                <a:latin typeface="Verdana"/>
                <a:cs typeface="Verdana"/>
              </a:rPr>
              <a:t>data  </a:t>
            </a:r>
            <a:r>
              <a:rPr sz="3000" spc="-254" dirty="0">
                <a:solidFill>
                  <a:srgbClr val="131313"/>
                </a:solidFill>
                <a:latin typeface="Verdana"/>
                <a:cs typeface="Verdana"/>
              </a:rPr>
              <a:t>entry and</a:t>
            </a:r>
            <a:r>
              <a:rPr sz="3000" spc="-830" dirty="0">
                <a:solidFill>
                  <a:srgbClr val="131313"/>
                </a:solidFill>
                <a:latin typeface="Verdana"/>
                <a:cs typeface="Verdana"/>
              </a:rPr>
              <a:t> </a:t>
            </a:r>
            <a:r>
              <a:rPr sz="3000" spc="-335" dirty="0">
                <a:solidFill>
                  <a:srgbClr val="131313"/>
                </a:solidFill>
                <a:latin typeface="Verdana"/>
                <a:cs typeface="Verdana"/>
              </a:rPr>
              <a:t>system </a:t>
            </a:r>
            <a:r>
              <a:rPr sz="3000" spc="-240" dirty="0">
                <a:solidFill>
                  <a:srgbClr val="131313"/>
                </a:solidFill>
                <a:latin typeface="Verdana"/>
                <a:cs typeface="Verdana"/>
              </a:rPr>
              <a:t>operation.</a:t>
            </a:r>
            <a:endParaRPr sz="3000" dirty="0">
              <a:latin typeface="Verdana"/>
              <a:cs typeface="Verdana"/>
            </a:endParaRPr>
          </a:p>
          <a:p>
            <a:pPr marL="12700" marR="174625">
              <a:lnSpc>
                <a:spcPct val="100000"/>
              </a:lnSpc>
              <a:spcBef>
                <a:spcPts val="3150"/>
              </a:spcBef>
              <a:buAutoNum type="arabicPeriod"/>
              <a:tabLst>
                <a:tab pos="374015" algn="l"/>
              </a:tabLst>
            </a:pPr>
            <a:r>
              <a:rPr sz="3000" spc="-320" dirty="0">
                <a:solidFill>
                  <a:srgbClr val="131313"/>
                </a:solidFill>
                <a:latin typeface="Verdana"/>
                <a:cs typeface="Verdana"/>
              </a:rPr>
              <a:t>Makes </a:t>
            </a:r>
            <a:r>
              <a:rPr sz="3000" spc="-220" dirty="0">
                <a:solidFill>
                  <a:srgbClr val="131313"/>
                </a:solidFill>
                <a:latin typeface="Verdana"/>
                <a:cs typeface="Verdana"/>
              </a:rPr>
              <a:t>functions</a:t>
            </a:r>
            <a:r>
              <a:rPr sz="3000" spc="-625" dirty="0">
                <a:solidFill>
                  <a:srgbClr val="131313"/>
                </a:solidFill>
                <a:latin typeface="Verdana"/>
                <a:cs typeface="Verdana"/>
              </a:rPr>
              <a:t> </a:t>
            </a:r>
            <a:r>
              <a:rPr sz="3000" spc="-285" dirty="0">
                <a:solidFill>
                  <a:srgbClr val="131313"/>
                </a:solidFill>
                <a:latin typeface="Verdana"/>
                <a:cs typeface="Verdana"/>
              </a:rPr>
              <a:t>become  </a:t>
            </a:r>
            <a:r>
              <a:rPr sz="3000" spc="-245" dirty="0">
                <a:solidFill>
                  <a:srgbClr val="131313"/>
                </a:solidFill>
                <a:latin typeface="Verdana"/>
                <a:cs typeface="Verdana"/>
              </a:rPr>
              <a:t>completely</a:t>
            </a:r>
            <a:r>
              <a:rPr sz="3000" spc="-459" dirty="0">
                <a:solidFill>
                  <a:srgbClr val="131313"/>
                </a:solidFill>
                <a:latin typeface="Verdana"/>
                <a:cs typeface="Verdana"/>
              </a:rPr>
              <a:t> </a:t>
            </a:r>
            <a:r>
              <a:rPr sz="3000" spc="-240" dirty="0">
                <a:solidFill>
                  <a:srgbClr val="131313"/>
                </a:solidFill>
                <a:latin typeface="Verdana"/>
                <a:cs typeface="Verdana"/>
              </a:rPr>
              <a:t>inaccessible.</a:t>
            </a:r>
            <a:endParaRPr sz="3000" dirty="0">
              <a:latin typeface="Verdana"/>
              <a:cs typeface="Verdana"/>
            </a:endParaRPr>
          </a:p>
          <a:p>
            <a:pPr marL="12700" marR="60325">
              <a:lnSpc>
                <a:spcPct val="100000"/>
              </a:lnSpc>
              <a:spcBef>
                <a:spcPts val="3150"/>
              </a:spcBef>
              <a:buAutoNum type="arabicPeriod"/>
              <a:tabLst>
                <a:tab pos="374015" algn="l"/>
              </a:tabLst>
            </a:pPr>
            <a:r>
              <a:rPr sz="3000" spc="-360" dirty="0">
                <a:solidFill>
                  <a:srgbClr val="131313"/>
                </a:solidFill>
                <a:latin typeface="Verdana"/>
                <a:cs typeface="Verdana"/>
              </a:rPr>
              <a:t>System </a:t>
            </a:r>
            <a:r>
              <a:rPr sz="3000" spc="-220" dirty="0">
                <a:solidFill>
                  <a:srgbClr val="131313"/>
                </a:solidFill>
                <a:latin typeface="Verdana"/>
                <a:cs typeface="Verdana"/>
              </a:rPr>
              <a:t>failure </a:t>
            </a:r>
            <a:r>
              <a:rPr sz="3000" spc="-275" dirty="0">
                <a:solidFill>
                  <a:srgbClr val="131313"/>
                </a:solidFill>
                <a:latin typeface="Verdana"/>
                <a:cs typeface="Verdana"/>
              </a:rPr>
              <a:t>because</a:t>
            </a:r>
            <a:r>
              <a:rPr sz="3000" spc="-790" dirty="0">
                <a:solidFill>
                  <a:srgbClr val="131313"/>
                </a:solidFill>
                <a:latin typeface="Verdana"/>
                <a:cs typeface="Verdana"/>
              </a:rPr>
              <a:t> </a:t>
            </a:r>
            <a:r>
              <a:rPr sz="3000" spc="-190" dirty="0">
                <a:solidFill>
                  <a:srgbClr val="131313"/>
                </a:solidFill>
                <a:latin typeface="Verdana"/>
                <a:cs typeface="Verdana"/>
              </a:rPr>
              <a:t>of  </a:t>
            </a:r>
            <a:r>
              <a:rPr sz="3000" spc="-280" dirty="0">
                <a:solidFill>
                  <a:srgbClr val="131313"/>
                </a:solidFill>
                <a:latin typeface="Verdana"/>
                <a:cs typeface="Verdana"/>
              </a:rPr>
              <a:t>user</a:t>
            </a:r>
            <a:r>
              <a:rPr sz="3000" spc="-459" dirty="0">
                <a:solidFill>
                  <a:srgbClr val="131313"/>
                </a:solidFill>
                <a:latin typeface="Verdana"/>
                <a:cs typeface="Verdana"/>
              </a:rPr>
              <a:t> </a:t>
            </a:r>
            <a:r>
              <a:rPr sz="3000" spc="-245" dirty="0">
                <a:solidFill>
                  <a:srgbClr val="131313"/>
                </a:solidFill>
                <a:latin typeface="Verdana"/>
                <a:cs typeface="Verdana"/>
              </a:rPr>
              <a:t>rejection.</a:t>
            </a:r>
            <a:endParaRPr sz="3000" dirty="0">
              <a:latin typeface="Verdana"/>
              <a:cs typeface="Verdana"/>
            </a:endParaRPr>
          </a:p>
        </p:txBody>
      </p:sp>
      <p:sp>
        <p:nvSpPr>
          <p:cNvPr id="65" name="object 65"/>
          <p:cNvSpPr/>
          <p:nvPr/>
        </p:nvSpPr>
        <p:spPr>
          <a:xfrm>
            <a:off x="222030" y="9634697"/>
            <a:ext cx="724549" cy="401845"/>
          </a:xfrm>
          <a:prstGeom prst="rect">
            <a:avLst/>
          </a:prstGeom>
          <a:blipFill>
            <a:blip r:embed="rId4" cstate="print"/>
            <a:stretch>
              <a:fillRect/>
            </a:stretch>
          </a:blipFill>
        </p:spPr>
        <p:txBody>
          <a:bodyPr wrap="square" lIns="0" tIns="0" rIns="0" bIns="0" rtlCol="0"/>
          <a:lstStyle/>
          <a:p>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5173785" y="5304695"/>
            <a:ext cx="3115310" cy="4039235"/>
            <a:chOff x="15173785" y="5304695"/>
            <a:chExt cx="3115310" cy="4039235"/>
          </a:xfrm>
        </p:grpSpPr>
        <p:sp>
          <p:nvSpPr>
            <p:cNvPr id="3" name="object 3"/>
            <p:cNvSpPr/>
            <p:nvPr/>
          </p:nvSpPr>
          <p:spPr>
            <a:xfrm>
              <a:off x="15176325" y="537376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4" name="object 4"/>
            <p:cNvSpPr/>
            <p:nvPr/>
          </p:nvSpPr>
          <p:spPr>
            <a:xfrm>
              <a:off x="16995063" y="7334612"/>
              <a:ext cx="1293495" cy="2009139"/>
            </a:xfrm>
            <a:custGeom>
              <a:avLst/>
              <a:gdLst/>
              <a:ahLst/>
              <a:cxnLst/>
              <a:rect l="l" t="t" r="r" b="b"/>
              <a:pathLst>
                <a:path w="1293494" h="2009140">
                  <a:moveTo>
                    <a:pt x="64892" y="2008886"/>
                  </a:moveTo>
                  <a:lnTo>
                    <a:pt x="685599" y="2008886"/>
                  </a:lnTo>
                  <a:lnTo>
                    <a:pt x="776705" y="1980709"/>
                  </a:lnTo>
                  <a:lnTo>
                    <a:pt x="861722" y="1952241"/>
                  </a:lnTo>
                  <a:lnTo>
                    <a:pt x="940834" y="1923579"/>
                  </a:lnTo>
                  <a:lnTo>
                    <a:pt x="1014225" y="1894816"/>
                  </a:lnTo>
                  <a:lnTo>
                    <a:pt x="1082078" y="1866048"/>
                  </a:lnTo>
                  <a:lnTo>
                    <a:pt x="1144577" y="1837370"/>
                  </a:lnTo>
                  <a:lnTo>
                    <a:pt x="1201907" y="1808875"/>
                  </a:lnTo>
                  <a:lnTo>
                    <a:pt x="1254249" y="1780659"/>
                  </a:lnTo>
                  <a:lnTo>
                    <a:pt x="1292936" y="1758001"/>
                  </a:lnTo>
                  <a:lnTo>
                    <a:pt x="1292936" y="86289"/>
                  </a:lnTo>
                  <a:lnTo>
                    <a:pt x="1289299" y="104867"/>
                  </a:lnTo>
                  <a:lnTo>
                    <a:pt x="1282384" y="122445"/>
                  </a:lnTo>
                  <a:lnTo>
                    <a:pt x="1263781" y="138220"/>
                  </a:lnTo>
                  <a:lnTo>
                    <a:pt x="1236246" y="140025"/>
                  </a:lnTo>
                  <a:lnTo>
                    <a:pt x="1201568" y="130766"/>
                  </a:lnTo>
                  <a:lnTo>
                    <a:pt x="1161536" y="113344"/>
                  </a:lnTo>
                  <a:lnTo>
                    <a:pt x="1117937" y="90664"/>
                  </a:lnTo>
                  <a:lnTo>
                    <a:pt x="1072560" y="65628"/>
                  </a:lnTo>
                  <a:lnTo>
                    <a:pt x="1027193" y="41141"/>
                  </a:lnTo>
                  <a:lnTo>
                    <a:pt x="983623" y="20105"/>
                  </a:lnTo>
                  <a:lnTo>
                    <a:pt x="943641" y="5423"/>
                  </a:lnTo>
                  <a:lnTo>
                    <a:pt x="909032" y="0"/>
                  </a:lnTo>
                  <a:lnTo>
                    <a:pt x="871836" y="4213"/>
                  </a:lnTo>
                  <a:lnTo>
                    <a:pt x="802216" y="34758"/>
                  </a:lnTo>
                  <a:lnTo>
                    <a:pt x="769747" y="59827"/>
                  </a:lnTo>
                  <a:lnTo>
                    <a:pt x="738808" y="90586"/>
                  </a:lnTo>
                  <a:lnTo>
                    <a:pt x="709376" y="126403"/>
                  </a:lnTo>
                  <a:lnTo>
                    <a:pt x="681428" y="166649"/>
                  </a:lnTo>
                  <a:lnTo>
                    <a:pt x="654943" y="210692"/>
                  </a:lnTo>
                  <a:lnTo>
                    <a:pt x="629897" y="257900"/>
                  </a:lnTo>
                  <a:lnTo>
                    <a:pt x="606267" y="307644"/>
                  </a:lnTo>
                  <a:lnTo>
                    <a:pt x="584031" y="359291"/>
                  </a:lnTo>
                  <a:lnTo>
                    <a:pt x="538714" y="477219"/>
                  </a:lnTo>
                  <a:lnTo>
                    <a:pt x="517731" y="582435"/>
                  </a:lnTo>
                  <a:lnTo>
                    <a:pt x="515794" y="734255"/>
                  </a:lnTo>
                  <a:lnTo>
                    <a:pt x="527613" y="991995"/>
                  </a:lnTo>
                  <a:lnTo>
                    <a:pt x="510154" y="988995"/>
                  </a:lnTo>
                  <a:lnTo>
                    <a:pt x="455661" y="976463"/>
                  </a:lnTo>
                  <a:lnTo>
                    <a:pt x="360963" y="949102"/>
                  </a:lnTo>
                  <a:lnTo>
                    <a:pt x="222886" y="901615"/>
                  </a:lnTo>
                  <a:lnTo>
                    <a:pt x="68064" y="1103227"/>
                  </a:lnTo>
                  <a:lnTo>
                    <a:pt x="0" y="1285772"/>
                  </a:lnTo>
                  <a:lnTo>
                    <a:pt x="3879" y="1553056"/>
                  </a:lnTo>
                  <a:lnTo>
                    <a:pt x="64892" y="2008886"/>
                  </a:lnTo>
                  <a:close/>
                </a:path>
              </a:pathLst>
            </a:custGeom>
            <a:solidFill>
              <a:srgbClr val="FFFFFF"/>
            </a:solidFill>
          </p:spPr>
          <p:txBody>
            <a:bodyPr wrap="square" lIns="0" tIns="0" rIns="0" bIns="0" rtlCol="0"/>
            <a:lstStyle/>
            <a:p>
              <a:endParaRPr/>
            </a:p>
          </p:txBody>
        </p:sp>
        <p:sp>
          <p:nvSpPr>
            <p:cNvPr id="5" name="object 5"/>
            <p:cNvSpPr/>
            <p:nvPr/>
          </p:nvSpPr>
          <p:spPr>
            <a:xfrm>
              <a:off x="16001483" y="5304695"/>
              <a:ext cx="2286635" cy="4039235"/>
            </a:xfrm>
            <a:custGeom>
              <a:avLst/>
              <a:gdLst/>
              <a:ahLst/>
              <a:cxnLst/>
              <a:rect l="l" t="t" r="r" b="b"/>
              <a:pathLst>
                <a:path w="2286634" h="4039234">
                  <a:moveTo>
                    <a:pt x="1361986" y="4038803"/>
                  </a:moveTo>
                  <a:lnTo>
                    <a:pt x="1434645" y="3996528"/>
                  </a:lnTo>
                  <a:lnTo>
                    <a:pt x="1504130" y="3953849"/>
                  </a:lnTo>
                  <a:lnTo>
                    <a:pt x="1570495" y="3910852"/>
                  </a:lnTo>
                  <a:lnTo>
                    <a:pt x="1633795" y="3867623"/>
                  </a:lnTo>
                  <a:lnTo>
                    <a:pt x="1694084" y="3824249"/>
                  </a:lnTo>
                  <a:lnTo>
                    <a:pt x="1751414" y="3780816"/>
                  </a:lnTo>
                  <a:lnTo>
                    <a:pt x="1805840" y="3737410"/>
                  </a:lnTo>
                  <a:lnTo>
                    <a:pt x="1857416" y="3694117"/>
                  </a:lnTo>
                  <a:lnTo>
                    <a:pt x="1906195" y="3651023"/>
                  </a:lnTo>
                  <a:lnTo>
                    <a:pt x="1952231" y="3608215"/>
                  </a:lnTo>
                  <a:lnTo>
                    <a:pt x="1995578" y="3565778"/>
                  </a:lnTo>
                  <a:lnTo>
                    <a:pt x="2036290" y="3523799"/>
                  </a:lnTo>
                  <a:lnTo>
                    <a:pt x="2074421" y="3482364"/>
                  </a:lnTo>
                  <a:lnTo>
                    <a:pt x="2110024" y="3441559"/>
                  </a:lnTo>
                  <a:lnTo>
                    <a:pt x="2143153" y="3401470"/>
                  </a:lnTo>
                  <a:lnTo>
                    <a:pt x="2173862" y="3362184"/>
                  </a:lnTo>
                  <a:lnTo>
                    <a:pt x="2202205" y="3323786"/>
                  </a:lnTo>
                  <a:lnTo>
                    <a:pt x="2228236" y="3286362"/>
                  </a:lnTo>
                  <a:lnTo>
                    <a:pt x="2252007" y="3250000"/>
                  </a:lnTo>
                  <a:lnTo>
                    <a:pt x="2273574" y="3214785"/>
                  </a:lnTo>
                  <a:lnTo>
                    <a:pt x="2286516" y="3192133"/>
                  </a:lnTo>
                  <a:lnTo>
                    <a:pt x="2286516" y="2751159"/>
                  </a:lnTo>
                  <a:lnTo>
                    <a:pt x="2260383" y="2726901"/>
                  </a:lnTo>
                  <a:lnTo>
                    <a:pt x="2222813" y="2695902"/>
                  </a:lnTo>
                  <a:lnTo>
                    <a:pt x="2146511" y="2637173"/>
                  </a:lnTo>
                  <a:lnTo>
                    <a:pt x="2110903" y="2608705"/>
                  </a:lnTo>
                  <a:lnTo>
                    <a:pt x="2079071" y="2580342"/>
                  </a:lnTo>
                  <a:lnTo>
                    <a:pt x="2052576" y="2551714"/>
                  </a:lnTo>
                  <a:lnTo>
                    <a:pt x="2021847" y="2492187"/>
                  </a:lnTo>
                  <a:lnTo>
                    <a:pt x="2020734" y="2460549"/>
                  </a:lnTo>
                  <a:lnTo>
                    <a:pt x="2029167" y="2428998"/>
                  </a:lnTo>
                  <a:lnTo>
                    <a:pt x="2066441" y="2383291"/>
                  </a:lnTo>
                  <a:lnTo>
                    <a:pt x="2127308" y="2354179"/>
                  </a:lnTo>
                  <a:lnTo>
                    <a:pt x="2165235" y="2343374"/>
                  </a:lnTo>
                  <a:lnTo>
                    <a:pt x="2207434" y="2333750"/>
                  </a:lnTo>
                  <a:lnTo>
                    <a:pt x="2286516" y="2317413"/>
                  </a:lnTo>
                  <a:lnTo>
                    <a:pt x="2286516" y="0"/>
                  </a:lnTo>
                  <a:lnTo>
                    <a:pt x="2231531" y="16566"/>
                  </a:lnTo>
                  <a:lnTo>
                    <a:pt x="2178023" y="34355"/>
                  </a:lnTo>
                  <a:lnTo>
                    <a:pt x="2126000" y="53396"/>
                  </a:lnTo>
                  <a:lnTo>
                    <a:pt x="2075862" y="73611"/>
                  </a:lnTo>
                  <a:lnTo>
                    <a:pt x="2028007" y="94923"/>
                  </a:lnTo>
                  <a:lnTo>
                    <a:pt x="1982834" y="117255"/>
                  </a:lnTo>
                  <a:lnTo>
                    <a:pt x="1940743" y="140528"/>
                  </a:lnTo>
                  <a:lnTo>
                    <a:pt x="1902133" y="164665"/>
                  </a:lnTo>
                  <a:lnTo>
                    <a:pt x="1867403" y="189588"/>
                  </a:lnTo>
                  <a:lnTo>
                    <a:pt x="1836952" y="215221"/>
                  </a:lnTo>
                  <a:lnTo>
                    <a:pt x="1790483" y="268303"/>
                  </a:lnTo>
                  <a:lnTo>
                    <a:pt x="1769364" y="308730"/>
                  </a:lnTo>
                  <a:lnTo>
                    <a:pt x="1756206" y="352840"/>
                  </a:lnTo>
                  <a:lnTo>
                    <a:pt x="1749784" y="399791"/>
                  </a:lnTo>
                  <a:lnTo>
                    <a:pt x="1748874" y="448739"/>
                  </a:lnTo>
                  <a:lnTo>
                    <a:pt x="1752254" y="498841"/>
                  </a:lnTo>
                  <a:lnTo>
                    <a:pt x="1758698" y="549255"/>
                  </a:lnTo>
                  <a:lnTo>
                    <a:pt x="1766982" y="599136"/>
                  </a:lnTo>
                  <a:lnTo>
                    <a:pt x="1775884" y="647642"/>
                  </a:lnTo>
                  <a:lnTo>
                    <a:pt x="1784178" y="693930"/>
                  </a:lnTo>
                  <a:lnTo>
                    <a:pt x="1790641" y="737156"/>
                  </a:lnTo>
                  <a:lnTo>
                    <a:pt x="1794049" y="776478"/>
                  </a:lnTo>
                  <a:lnTo>
                    <a:pt x="1793177" y="811052"/>
                  </a:lnTo>
                  <a:lnTo>
                    <a:pt x="1786803" y="840035"/>
                  </a:lnTo>
                  <a:lnTo>
                    <a:pt x="1764363" y="871365"/>
                  </a:lnTo>
                  <a:lnTo>
                    <a:pt x="1728528" y="888643"/>
                  </a:lnTo>
                  <a:lnTo>
                    <a:pt x="1683291" y="894244"/>
                  </a:lnTo>
                  <a:lnTo>
                    <a:pt x="892583" y="894244"/>
                  </a:lnTo>
                  <a:lnTo>
                    <a:pt x="884184" y="927757"/>
                  </a:lnTo>
                  <a:lnTo>
                    <a:pt x="873754" y="980931"/>
                  </a:lnTo>
                  <a:lnTo>
                    <a:pt x="865513" y="1036795"/>
                  </a:lnTo>
                  <a:lnTo>
                    <a:pt x="859535" y="1094923"/>
                  </a:lnTo>
                  <a:lnTo>
                    <a:pt x="855894" y="1154892"/>
                  </a:lnTo>
                  <a:lnTo>
                    <a:pt x="854664" y="1216274"/>
                  </a:lnTo>
                  <a:lnTo>
                    <a:pt x="856254" y="1267786"/>
                  </a:lnTo>
                  <a:lnTo>
                    <a:pt x="860633" y="1321211"/>
                  </a:lnTo>
                  <a:lnTo>
                    <a:pt x="867215" y="1375881"/>
                  </a:lnTo>
                  <a:lnTo>
                    <a:pt x="875412" y="1431128"/>
                  </a:lnTo>
                  <a:lnTo>
                    <a:pt x="884639" y="1486285"/>
                  </a:lnTo>
                  <a:lnTo>
                    <a:pt x="894309" y="1540683"/>
                  </a:lnTo>
                  <a:lnTo>
                    <a:pt x="903835" y="1593657"/>
                  </a:lnTo>
                  <a:lnTo>
                    <a:pt x="912631" y="1644537"/>
                  </a:lnTo>
                  <a:lnTo>
                    <a:pt x="920110" y="1692656"/>
                  </a:lnTo>
                  <a:lnTo>
                    <a:pt x="925685" y="1737348"/>
                  </a:lnTo>
                  <a:lnTo>
                    <a:pt x="928770" y="1777943"/>
                  </a:lnTo>
                  <a:lnTo>
                    <a:pt x="928778" y="1813776"/>
                  </a:lnTo>
                  <a:lnTo>
                    <a:pt x="925124" y="1844177"/>
                  </a:lnTo>
                  <a:lnTo>
                    <a:pt x="917219" y="1868480"/>
                  </a:lnTo>
                  <a:lnTo>
                    <a:pt x="904478" y="1886017"/>
                  </a:lnTo>
                  <a:lnTo>
                    <a:pt x="886314" y="1896120"/>
                  </a:lnTo>
                  <a:lnTo>
                    <a:pt x="849969" y="1901224"/>
                  </a:lnTo>
                  <a:lnTo>
                    <a:pt x="97179" y="1901224"/>
                  </a:lnTo>
                  <a:lnTo>
                    <a:pt x="91993" y="1908834"/>
                  </a:lnTo>
                  <a:lnTo>
                    <a:pt x="59231" y="1973024"/>
                  </a:lnTo>
                  <a:lnTo>
                    <a:pt x="45364" y="2009819"/>
                  </a:lnTo>
                  <a:lnTo>
                    <a:pt x="33239" y="2049873"/>
                  </a:lnTo>
                  <a:lnTo>
                    <a:pt x="22908" y="2093279"/>
                  </a:lnTo>
                  <a:lnTo>
                    <a:pt x="14421" y="2140130"/>
                  </a:lnTo>
                  <a:lnTo>
                    <a:pt x="7828" y="2190521"/>
                  </a:lnTo>
                  <a:lnTo>
                    <a:pt x="3181" y="2244544"/>
                  </a:lnTo>
                  <a:lnTo>
                    <a:pt x="530" y="2302294"/>
                  </a:lnTo>
                  <a:lnTo>
                    <a:pt x="20" y="2354179"/>
                  </a:lnTo>
                  <a:lnTo>
                    <a:pt x="0" y="2367155"/>
                  </a:lnTo>
                  <a:lnTo>
                    <a:pt x="1416" y="2429347"/>
                  </a:lnTo>
                  <a:lnTo>
                    <a:pt x="5056" y="2498837"/>
                  </a:lnTo>
                  <a:lnTo>
                    <a:pt x="10893" y="2572429"/>
                  </a:lnTo>
                  <a:lnTo>
                    <a:pt x="18979" y="2650214"/>
                  </a:lnTo>
                  <a:lnTo>
                    <a:pt x="29364" y="2732288"/>
                  </a:lnTo>
                  <a:lnTo>
                    <a:pt x="90897" y="3147522"/>
                  </a:lnTo>
                  <a:lnTo>
                    <a:pt x="160711" y="3421310"/>
                  </a:lnTo>
                  <a:lnTo>
                    <a:pt x="283177" y="3675494"/>
                  </a:lnTo>
                  <a:lnTo>
                    <a:pt x="502669" y="4031912"/>
                  </a:lnTo>
                  <a:lnTo>
                    <a:pt x="1361986" y="4038803"/>
                  </a:lnTo>
                  <a:close/>
                </a:path>
                <a:path w="2286634" h="4039234">
                  <a:moveTo>
                    <a:pt x="892583" y="894244"/>
                  </a:moveTo>
                  <a:lnTo>
                    <a:pt x="1683291" y="894244"/>
                  </a:lnTo>
                  <a:lnTo>
                    <a:pt x="1632645" y="890537"/>
                  </a:lnTo>
                  <a:lnTo>
                    <a:pt x="1580581" y="879896"/>
                  </a:lnTo>
                  <a:lnTo>
                    <a:pt x="1531092" y="864692"/>
                  </a:lnTo>
                  <a:lnTo>
                    <a:pt x="1488170" y="847297"/>
                  </a:lnTo>
                  <a:lnTo>
                    <a:pt x="1423643" y="811322"/>
                  </a:lnTo>
                  <a:lnTo>
                    <a:pt x="1336227" y="758254"/>
                  </a:lnTo>
                  <a:lnTo>
                    <a:pt x="1287995" y="729905"/>
                  </a:lnTo>
                  <a:lnTo>
                    <a:pt x="1238913" y="702799"/>
                  </a:lnTo>
                  <a:lnTo>
                    <a:pt x="1190605" y="678774"/>
                  </a:lnTo>
                  <a:lnTo>
                    <a:pt x="1144694" y="659668"/>
                  </a:lnTo>
                  <a:lnTo>
                    <a:pt x="1102804" y="647321"/>
                  </a:lnTo>
                  <a:lnTo>
                    <a:pt x="1066560" y="643570"/>
                  </a:lnTo>
                  <a:lnTo>
                    <a:pt x="1037584" y="650254"/>
                  </a:lnTo>
                  <a:lnTo>
                    <a:pt x="988608" y="689027"/>
                  </a:lnTo>
                  <a:lnTo>
                    <a:pt x="946323" y="750470"/>
                  </a:lnTo>
                  <a:lnTo>
                    <a:pt x="927873" y="788630"/>
                  </a:lnTo>
                  <a:lnTo>
                    <a:pt x="911318" y="831181"/>
                  </a:lnTo>
                  <a:lnTo>
                    <a:pt x="896730" y="877699"/>
                  </a:lnTo>
                  <a:lnTo>
                    <a:pt x="892583" y="894244"/>
                  </a:lnTo>
                  <a:close/>
                </a:path>
                <a:path w="2286634" h="4039234">
                  <a:moveTo>
                    <a:pt x="97179" y="1901224"/>
                  </a:moveTo>
                  <a:lnTo>
                    <a:pt x="849969" y="1901224"/>
                  </a:lnTo>
                  <a:lnTo>
                    <a:pt x="808951" y="1897884"/>
                  </a:lnTo>
                  <a:lnTo>
                    <a:pt x="764176" y="1887698"/>
                  </a:lnTo>
                  <a:lnTo>
                    <a:pt x="716560" y="1872263"/>
                  </a:lnTo>
                  <a:lnTo>
                    <a:pt x="667018" y="1853178"/>
                  </a:lnTo>
                  <a:lnTo>
                    <a:pt x="565816" y="1810447"/>
                  </a:lnTo>
                  <a:lnTo>
                    <a:pt x="515988" y="1789996"/>
                  </a:lnTo>
                  <a:lnTo>
                    <a:pt x="467895" y="1772285"/>
                  </a:lnTo>
                  <a:lnTo>
                    <a:pt x="422454" y="1758912"/>
                  </a:lnTo>
                  <a:lnTo>
                    <a:pt x="380578" y="1751475"/>
                  </a:lnTo>
                  <a:lnTo>
                    <a:pt x="343183" y="1751571"/>
                  </a:lnTo>
                  <a:lnTo>
                    <a:pt x="282643" y="1763695"/>
                  </a:lnTo>
                  <a:lnTo>
                    <a:pt x="226849" y="1784734"/>
                  </a:lnTo>
                  <a:lnTo>
                    <a:pt x="176206" y="1815438"/>
                  </a:lnTo>
                  <a:lnTo>
                    <a:pt x="131120" y="1856555"/>
                  </a:lnTo>
                  <a:lnTo>
                    <a:pt x="110786" y="1881253"/>
                  </a:lnTo>
                  <a:lnTo>
                    <a:pt x="97179" y="1901224"/>
                  </a:lnTo>
                  <a:close/>
                </a:path>
              </a:pathLst>
            </a:custGeom>
            <a:solidFill>
              <a:srgbClr val="D3E2F1"/>
            </a:solidFill>
          </p:spPr>
          <p:txBody>
            <a:bodyPr wrap="square" lIns="0" tIns="0" rIns="0" bIns="0" rtlCol="0"/>
            <a:lstStyle/>
            <a:p>
              <a:endParaRPr/>
            </a:p>
          </p:txBody>
        </p:sp>
        <p:sp>
          <p:nvSpPr>
            <p:cNvPr id="6" name="object 6"/>
            <p:cNvSpPr/>
            <p:nvPr/>
          </p:nvSpPr>
          <p:spPr>
            <a:xfrm>
              <a:off x="16954262" y="5892310"/>
              <a:ext cx="1334135" cy="3420745"/>
            </a:xfrm>
            <a:custGeom>
              <a:avLst/>
              <a:gdLst/>
              <a:ahLst/>
              <a:cxnLst/>
              <a:rect l="l" t="t" r="r" b="b"/>
              <a:pathLst>
                <a:path w="1334134" h="3420745">
                  <a:moveTo>
                    <a:pt x="1333737" y="0"/>
                  </a:moveTo>
                  <a:lnTo>
                    <a:pt x="735445" y="642766"/>
                  </a:lnTo>
                  <a:lnTo>
                    <a:pt x="239969" y="1382103"/>
                  </a:lnTo>
                  <a:lnTo>
                    <a:pt x="47723" y="2189031"/>
                  </a:lnTo>
                  <a:lnTo>
                    <a:pt x="0" y="3420378"/>
                  </a:lnTo>
                </a:path>
              </a:pathLst>
            </a:custGeom>
            <a:ln w="3175">
              <a:solidFill>
                <a:srgbClr val="FFFFFF"/>
              </a:solidFill>
            </a:ln>
          </p:spPr>
          <p:txBody>
            <a:bodyPr wrap="square" lIns="0" tIns="0" rIns="0" bIns="0" rtlCol="0"/>
            <a:lstStyle/>
            <a:p>
              <a:endParaRPr/>
            </a:p>
          </p:txBody>
        </p:sp>
      </p:grpSp>
      <p:sp>
        <p:nvSpPr>
          <p:cNvPr id="7" name="object 7"/>
          <p:cNvSpPr txBox="1"/>
          <p:nvPr/>
        </p:nvSpPr>
        <p:spPr>
          <a:xfrm>
            <a:off x="930275" y="2446654"/>
            <a:ext cx="12611100" cy="3405419"/>
          </a:xfrm>
          <a:prstGeom prst="rect">
            <a:avLst/>
          </a:prstGeom>
        </p:spPr>
        <p:txBody>
          <a:bodyPr vert="horz" wrap="square" lIns="0" tIns="144145" rIns="0" bIns="0" rtlCol="0">
            <a:spAutoFit/>
          </a:bodyPr>
          <a:lstStyle/>
          <a:p>
            <a:pPr marL="12700">
              <a:lnSpc>
                <a:spcPct val="100000"/>
              </a:lnSpc>
              <a:spcBef>
                <a:spcPts val="1135"/>
              </a:spcBef>
            </a:pPr>
            <a:r>
              <a:rPr sz="2700" b="1" spc="-70" dirty="0">
                <a:solidFill>
                  <a:srgbClr val="131313"/>
                </a:solidFill>
                <a:latin typeface="Trebuchet MS"/>
                <a:cs typeface="Trebuchet MS"/>
              </a:rPr>
              <a:t>Course</a:t>
            </a:r>
            <a:r>
              <a:rPr sz="2700" b="1" spc="-280" dirty="0">
                <a:solidFill>
                  <a:srgbClr val="131313"/>
                </a:solidFill>
                <a:latin typeface="Trebuchet MS"/>
                <a:cs typeface="Trebuchet MS"/>
              </a:rPr>
              <a:t> </a:t>
            </a:r>
            <a:r>
              <a:rPr sz="2700" b="1" spc="-100" dirty="0">
                <a:solidFill>
                  <a:srgbClr val="131313"/>
                </a:solidFill>
                <a:latin typeface="Trebuchet MS"/>
                <a:cs typeface="Trebuchet MS"/>
              </a:rPr>
              <a:t>Outcome:</a:t>
            </a:r>
            <a:endParaRPr sz="2700" dirty="0">
              <a:latin typeface="Trebuchet MS"/>
              <a:cs typeface="Trebuchet MS"/>
            </a:endParaRPr>
          </a:p>
          <a:p>
            <a:pPr marL="12700">
              <a:lnSpc>
                <a:spcPct val="100000"/>
              </a:lnSpc>
              <a:spcBef>
                <a:spcPts val="1035"/>
              </a:spcBef>
            </a:pPr>
            <a:r>
              <a:rPr lang="en-US" sz="2700" spc="-225" dirty="0">
                <a:solidFill>
                  <a:srgbClr val="131313"/>
                </a:solidFill>
                <a:latin typeface="Verdana"/>
                <a:cs typeface="Verdana"/>
              </a:rPr>
              <a:t>Understand the concepts and fundamentals of Human Computer Interaction</a:t>
            </a:r>
          </a:p>
          <a:p>
            <a:pPr marL="12700">
              <a:lnSpc>
                <a:spcPct val="100000"/>
              </a:lnSpc>
              <a:spcBef>
                <a:spcPts val="1035"/>
              </a:spcBef>
            </a:pPr>
            <a:endParaRPr sz="4350" dirty="0">
              <a:latin typeface="Verdana"/>
              <a:cs typeface="Verdana"/>
            </a:endParaRPr>
          </a:p>
          <a:p>
            <a:pPr marL="12700">
              <a:lnSpc>
                <a:spcPct val="100000"/>
              </a:lnSpc>
            </a:pPr>
            <a:r>
              <a:rPr sz="2700" b="1" spc="-65" dirty="0">
                <a:solidFill>
                  <a:srgbClr val="131313"/>
                </a:solidFill>
                <a:latin typeface="Trebuchet MS"/>
                <a:cs typeface="Trebuchet MS"/>
              </a:rPr>
              <a:t>Specific Learning</a:t>
            </a:r>
            <a:r>
              <a:rPr sz="2700" b="1" spc="-490" dirty="0">
                <a:solidFill>
                  <a:srgbClr val="131313"/>
                </a:solidFill>
                <a:latin typeface="Trebuchet MS"/>
                <a:cs typeface="Trebuchet MS"/>
              </a:rPr>
              <a:t> </a:t>
            </a:r>
            <a:r>
              <a:rPr sz="2700" b="1" spc="-85" dirty="0">
                <a:solidFill>
                  <a:srgbClr val="131313"/>
                </a:solidFill>
                <a:latin typeface="Trebuchet MS"/>
                <a:cs typeface="Trebuchet MS"/>
              </a:rPr>
              <a:t>Outcomes:</a:t>
            </a:r>
            <a:endParaRPr sz="2700" dirty="0">
              <a:latin typeface="Trebuchet MS"/>
              <a:cs typeface="Trebuchet MS"/>
            </a:endParaRPr>
          </a:p>
          <a:p>
            <a:pPr marL="336550" indent="-324485">
              <a:lnSpc>
                <a:spcPct val="100000"/>
              </a:lnSpc>
              <a:spcBef>
                <a:spcPts val="1035"/>
              </a:spcBef>
              <a:buAutoNum type="arabicPeriod"/>
              <a:tabLst>
                <a:tab pos="337185" algn="l"/>
              </a:tabLst>
            </a:pPr>
            <a:r>
              <a:rPr lang="en-US" sz="2700" spc="-240" dirty="0">
                <a:solidFill>
                  <a:srgbClr val="131313"/>
                </a:solidFill>
                <a:latin typeface="Verdana"/>
                <a:cs typeface="Verdana"/>
              </a:rPr>
              <a:t>Identify the Human aspect and computer aspect in Human Computer Interaction.</a:t>
            </a:r>
            <a:r>
              <a:rPr sz="2700" spc="-235" dirty="0">
                <a:solidFill>
                  <a:srgbClr val="131313"/>
                </a:solidFill>
                <a:latin typeface="Verdana"/>
                <a:cs typeface="Verdana"/>
              </a:rPr>
              <a:t>.</a:t>
            </a:r>
            <a:endParaRPr sz="2700" dirty="0">
              <a:latin typeface="Verdana"/>
              <a:cs typeface="Verdana"/>
            </a:endParaRPr>
          </a:p>
          <a:p>
            <a:pPr marL="336550" indent="-324485">
              <a:lnSpc>
                <a:spcPct val="100000"/>
              </a:lnSpc>
              <a:spcBef>
                <a:spcPts val="1035"/>
              </a:spcBef>
              <a:buAutoNum type="arabicPeriod"/>
              <a:tabLst>
                <a:tab pos="337185" algn="l"/>
              </a:tabLst>
            </a:pPr>
            <a:r>
              <a:rPr sz="2700" spc="-250" dirty="0">
                <a:solidFill>
                  <a:srgbClr val="131313"/>
                </a:solidFill>
                <a:latin typeface="Verdana"/>
                <a:cs typeface="Verdana"/>
              </a:rPr>
              <a:t>Discuss</a:t>
            </a:r>
            <a:r>
              <a:rPr sz="2700" spc="-409" dirty="0">
                <a:solidFill>
                  <a:srgbClr val="131313"/>
                </a:solidFill>
                <a:latin typeface="Verdana"/>
                <a:cs typeface="Verdana"/>
              </a:rPr>
              <a:t> </a:t>
            </a:r>
            <a:r>
              <a:rPr sz="2700" spc="-225" dirty="0">
                <a:solidFill>
                  <a:srgbClr val="131313"/>
                </a:solidFill>
                <a:latin typeface="Verdana"/>
                <a:cs typeface="Verdana"/>
              </a:rPr>
              <a:t>the</a:t>
            </a:r>
            <a:r>
              <a:rPr sz="2700" spc="-409" dirty="0">
                <a:solidFill>
                  <a:srgbClr val="131313"/>
                </a:solidFill>
                <a:latin typeface="Verdana"/>
                <a:cs typeface="Verdana"/>
              </a:rPr>
              <a:t> </a:t>
            </a:r>
            <a:r>
              <a:rPr sz="2700" spc="-200" dirty="0">
                <a:solidFill>
                  <a:srgbClr val="131313"/>
                </a:solidFill>
                <a:latin typeface="Verdana"/>
                <a:cs typeface="Verdana"/>
              </a:rPr>
              <a:t>interaction</a:t>
            </a:r>
            <a:r>
              <a:rPr sz="2700" spc="-409" dirty="0">
                <a:solidFill>
                  <a:srgbClr val="131313"/>
                </a:solidFill>
                <a:latin typeface="Verdana"/>
                <a:cs typeface="Verdana"/>
              </a:rPr>
              <a:t> </a:t>
            </a:r>
            <a:r>
              <a:rPr sz="2700" spc="-229" dirty="0">
                <a:solidFill>
                  <a:srgbClr val="131313"/>
                </a:solidFill>
                <a:latin typeface="Verdana"/>
                <a:cs typeface="Verdana"/>
              </a:rPr>
              <a:t>concepts</a:t>
            </a:r>
            <a:r>
              <a:rPr sz="2700" spc="-409" dirty="0">
                <a:solidFill>
                  <a:srgbClr val="131313"/>
                </a:solidFill>
                <a:latin typeface="Verdana"/>
                <a:cs typeface="Verdana"/>
              </a:rPr>
              <a:t> </a:t>
            </a:r>
            <a:r>
              <a:rPr sz="2700" spc="-245" dirty="0">
                <a:solidFill>
                  <a:srgbClr val="131313"/>
                </a:solidFill>
                <a:latin typeface="Verdana"/>
                <a:cs typeface="Verdana"/>
              </a:rPr>
              <a:t>between</a:t>
            </a:r>
            <a:r>
              <a:rPr sz="2700" spc="-409" dirty="0">
                <a:solidFill>
                  <a:srgbClr val="131313"/>
                </a:solidFill>
                <a:latin typeface="Verdana"/>
                <a:cs typeface="Verdana"/>
              </a:rPr>
              <a:t> </a:t>
            </a:r>
            <a:r>
              <a:rPr sz="2700" spc="-275" dirty="0">
                <a:solidFill>
                  <a:srgbClr val="131313"/>
                </a:solidFill>
                <a:latin typeface="Verdana"/>
                <a:cs typeface="Verdana"/>
              </a:rPr>
              <a:t>human</a:t>
            </a:r>
            <a:r>
              <a:rPr sz="2700" spc="-409" dirty="0">
                <a:solidFill>
                  <a:srgbClr val="131313"/>
                </a:solidFill>
                <a:latin typeface="Verdana"/>
                <a:cs typeface="Verdana"/>
              </a:rPr>
              <a:t> </a:t>
            </a:r>
            <a:r>
              <a:rPr sz="2700" spc="-229" dirty="0">
                <a:solidFill>
                  <a:srgbClr val="131313"/>
                </a:solidFill>
                <a:latin typeface="Verdana"/>
                <a:cs typeface="Verdana"/>
              </a:rPr>
              <a:t>and</a:t>
            </a:r>
            <a:r>
              <a:rPr sz="2700" spc="-409" dirty="0">
                <a:solidFill>
                  <a:srgbClr val="131313"/>
                </a:solidFill>
                <a:latin typeface="Verdana"/>
                <a:cs typeface="Verdana"/>
              </a:rPr>
              <a:t> </a:t>
            </a:r>
            <a:r>
              <a:rPr sz="2700" spc="-250" dirty="0">
                <a:solidFill>
                  <a:srgbClr val="131313"/>
                </a:solidFill>
                <a:latin typeface="Verdana"/>
                <a:cs typeface="Verdana"/>
              </a:rPr>
              <a:t>computers.</a:t>
            </a:r>
            <a:endParaRPr sz="2700" dirty="0">
              <a:latin typeface="Verdana"/>
              <a:cs typeface="Verdana"/>
            </a:endParaRPr>
          </a:p>
        </p:txBody>
      </p:sp>
      <p:grpSp>
        <p:nvGrpSpPr>
          <p:cNvPr id="8" name="object 8"/>
          <p:cNvGrpSpPr/>
          <p:nvPr/>
        </p:nvGrpSpPr>
        <p:grpSpPr>
          <a:xfrm>
            <a:off x="1766221" y="943120"/>
            <a:ext cx="2818765" cy="1043305"/>
            <a:chOff x="1766221" y="943120"/>
            <a:chExt cx="2818765" cy="1043305"/>
          </a:xfrm>
        </p:grpSpPr>
        <p:sp>
          <p:nvSpPr>
            <p:cNvPr id="9" name="object 9"/>
            <p:cNvSpPr/>
            <p:nvPr/>
          </p:nvSpPr>
          <p:spPr>
            <a:xfrm>
              <a:off x="1773964" y="950864"/>
              <a:ext cx="2802890" cy="1028065"/>
            </a:xfrm>
            <a:custGeom>
              <a:avLst/>
              <a:gdLst/>
              <a:ahLst/>
              <a:cxnLst/>
              <a:rect l="l" t="t" r="r" b="b"/>
              <a:pathLst>
                <a:path w="2802890" h="1028064">
                  <a:moveTo>
                    <a:pt x="2040136" y="1027455"/>
                  </a:moveTo>
                  <a:lnTo>
                    <a:pt x="1990799" y="1027452"/>
                  </a:lnTo>
                  <a:lnTo>
                    <a:pt x="1940476" y="1027370"/>
                  </a:lnTo>
                  <a:lnTo>
                    <a:pt x="1889251" y="1027208"/>
                  </a:lnTo>
                  <a:lnTo>
                    <a:pt x="1837207" y="1026965"/>
                  </a:lnTo>
                  <a:lnTo>
                    <a:pt x="1784429" y="1026639"/>
                  </a:lnTo>
                  <a:lnTo>
                    <a:pt x="1730998" y="1026231"/>
                  </a:lnTo>
                  <a:lnTo>
                    <a:pt x="1676999" y="1025737"/>
                  </a:lnTo>
                  <a:lnTo>
                    <a:pt x="1622515" y="1025158"/>
                  </a:lnTo>
                  <a:lnTo>
                    <a:pt x="1567630" y="1024493"/>
                  </a:lnTo>
                  <a:lnTo>
                    <a:pt x="1512426" y="1023739"/>
                  </a:lnTo>
                  <a:lnTo>
                    <a:pt x="1456987" y="1022896"/>
                  </a:lnTo>
                  <a:lnTo>
                    <a:pt x="1401397" y="1021963"/>
                  </a:lnTo>
                  <a:lnTo>
                    <a:pt x="1345739" y="1020939"/>
                  </a:lnTo>
                  <a:lnTo>
                    <a:pt x="1290095" y="1019823"/>
                  </a:lnTo>
                  <a:lnTo>
                    <a:pt x="1234551" y="1018612"/>
                  </a:lnTo>
                  <a:lnTo>
                    <a:pt x="1179188" y="1017307"/>
                  </a:lnTo>
                  <a:lnTo>
                    <a:pt x="1124091" y="1015906"/>
                  </a:lnTo>
                  <a:lnTo>
                    <a:pt x="1069342" y="1014408"/>
                  </a:lnTo>
                  <a:lnTo>
                    <a:pt x="1015026" y="1012812"/>
                  </a:lnTo>
                  <a:lnTo>
                    <a:pt x="961225" y="1011117"/>
                  </a:lnTo>
                  <a:lnTo>
                    <a:pt x="908022" y="1009321"/>
                  </a:lnTo>
                  <a:lnTo>
                    <a:pt x="855502" y="1007424"/>
                  </a:lnTo>
                  <a:lnTo>
                    <a:pt x="803748" y="1005423"/>
                  </a:lnTo>
                  <a:lnTo>
                    <a:pt x="752843" y="1003319"/>
                  </a:lnTo>
                  <a:lnTo>
                    <a:pt x="702870" y="1001110"/>
                  </a:lnTo>
                  <a:lnTo>
                    <a:pt x="653912" y="998795"/>
                  </a:lnTo>
                  <a:lnTo>
                    <a:pt x="606054" y="996373"/>
                  </a:lnTo>
                  <a:lnTo>
                    <a:pt x="559378" y="993842"/>
                  </a:lnTo>
                  <a:lnTo>
                    <a:pt x="513969" y="991202"/>
                  </a:lnTo>
                  <a:lnTo>
                    <a:pt x="469908" y="988451"/>
                  </a:lnTo>
                  <a:lnTo>
                    <a:pt x="427280" y="985588"/>
                  </a:lnTo>
                  <a:lnTo>
                    <a:pt x="386168" y="982613"/>
                  </a:lnTo>
                  <a:lnTo>
                    <a:pt x="346655" y="979523"/>
                  </a:lnTo>
                  <a:lnTo>
                    <a:pt x="272761" y="972997"/>
                  </a:lnTo>
                  <a:lnTo>
                    <a:pt x="206266" y="966001"/>
                  </a:lnTo>
                  <a:lnTo>
                    <a:pt x="147835" y="958525"/>
                  </a:lnTo>
                  <a:lnTo>
                    <a:pt x="98136" y="950562"/>
                  </a:lnTo>
                  <a:lnTo>
                    <a:pt x="57836" y="942101"/>
                  </a:lnTo>
                  <a:lnTo>
                    <a:pt x="16468" y="928458"/>
                  </a:lnTo>
                  <a:lnTo>
                    <a:pt x="0" y="913645"/>
                  </a:lnTo>
                  <a:lnTo>
                    <a:pt x="432" y="908442"/>
                  </a:lnTo>
                  <a:lnTo>
                    <a:pt x="33999" y="886273"/>
                  </a:lnTo>
                  <a:lnTo>
                    <a:pt x="71051" y="874358"/>
                  </a:lnTo>
                  <a:lnTo>
                    <a:pt x="94935" y="868190"/>
                  </a:lnTo>
                  <a:lnTo>
                    <a:pt x="210742" y="781298"/>
                  </a:lnTo>
                  <a:lnTo>
                    <a:pt x="288908" y="697989"/>
                  </a:lnTo>
                  <a:lnTo>
                    <a:pt x="365041" y="569354"/>
                  </a:lnTo>
                  <a:lnTo>
                    <a:pt x="474749" y="346482"/>
                  </a:lnTo>
                  <a:lnTo>
                    <a:pt x="514622" y="270736"/>
                  </a:lnTo>
                  <a:lnTo>
                    <a:pt x="554928" y="206510"/>
                  </a:lnTo>
                  <a:lnTo>
                    <a:pt x="595308" y="152912"/>
                  </a:lnTo>
                  <a:lnTo>
                    <a:pt x="635400" y="109054"/>
                  </a:lnTo>
                  <a:lnTo>
                    <a:pt x="674844" y="74046"/>
                  </a:lnTo>
                  <a:lnTo>
                    <a:pt x="713279" y="46997"/>
                  </a:lnTo>
                  <a:lnTo>
                    <a:pt x="750343" y="27017"/>
                  </a:lnTo>
                  <a:lnTo>
                    <a:pt x="818918" y="4708"/>
                  </a:lnTo>
                  <a:lnTo>
                    <a:pt x="877683" y="0"/>
                  </a:lnTo>
                  <a:lnTo>
                    <a:pt x="902484" y="2021"/>
                  </a:lnTo>
                  <a:lnTo>
                    <a:pt x="941121" y="10366"/>
                  </a:lnTo>
                  <a:lnTo>
                    <a:pt x="979537" y="39440"/>
                  </a:lnTo>
                  <a:lnTo>
                    <a:pt x="1022436" y="99908"/>
                  </a:lnTo>
                  <a:lnTo>
                    <a:pt x="1045112" y="139692"/>
                  </a:lnTo>
                  <a:lnTo>
                    <a:pt x="1068363" y="184657"/>
                  </a:lnTo>
                  <a:lnTo>
                    <a:pt x="1092007" y="233913"/>
                  </a:lnTo>
                  <a:lnTo>
                    <a:pt x="1115863" y="286572"/>
                  </a:lnTo>
                  <a:lnTo>
                    <a:pt x="1139748" y="341744"/>
                  </a:lnTo>
                  <a:lnTo>
                    <a:pt x="1163480" y="398539"/>
                  </a:lnTo>
                  <a:lnTo>
                    <a:pt x="1186878" y="456069"/>
                  </a:lnTo>
                  <a:lnTo>
                    <a:pt x="1209759" y="513445"/>
                  </a:lnTo>
                  <a:lnTo>
                    <a:pt x="1232774" y="563941"/>
                  </a:lnTo>
                  <a:lnTo>
                    <a:pt x="1256524" y="601897"/>
                  </a:lnTo>
                  <a:lnTo>
                    <a:pt x="1280760" y="628031"/>
                  </a:lnTo>
                  <a:lnTo>
                    <a:pt x="1305231" y="643062"/>
                  </a:lnTo>
                  <a:lnTo>
                    <a:pt x="1329689" y="647709"/>
                  </a:lnTo>
                  <a:lnTo>
                    <a:pt x="1353884" y="642691"/>
                  </a:lnTo>
                  <a:lnTo>
                    <a:pt x="1400482" y="606539"/>
                  </a:lnTo>
                  <a:lnTo>
                    <a:pt x="1443028" y="540355"/>
                  </a:lnTo>
                  <a:lnTo>
                    <a:pt x="1462157" y="497800"/>
                  </a:lnTo>
                  <a:lnTo>
                    <a:pt x="1479523" y="449894"/>
                  </a:lnTo>
                  <a:lnTo>
                    <a:pt x="1501354" y="398997"/>
                  </a:lnTo>
                  <a:lnTo>
                    <a:pt x="1526682" y="365619"/>
                  </a:lnTo>
                  <a:lnTo>
                    <a:pt x="1554289" y="347487"/>
                  </a:lnTo>
                  <a:lnTo>
                    <a:pt x="1582957" y="342327"/>
                  </a:lnTo>
                  <a:lnTo>
                    <a:pt x="1611470" y="347867"/>
                  </a:lnTo>
                  <a:lnTo>
                    <a:pt x="1663157" y="381947"/>
                  </a:lnTo>
                  <a:lnTo>
                    <a:pt x="1699612" y="431540"/>
                  </a:lnTo>
                  <a:lnTo>
                    <a:pt x="1718712" y="493872"/>
                  </a:lnTo>
                  <a:lnTo>
                    <a:pt x="1731630" y="534936"/>
                  </a:lnTo>
                  <a:lnTo>
                    <a:pt x="1749360" y="575106"/>
                  </a:lnTo>
                  <a:lnTo>
                    <a:pt x="1773424" y="609825"/>
                  </a:lnTo>
                  <a:lnTo>
                    <a:pt x="1805345" y="634537"/>
                  </a:lnTo>
                  <a:lnTo>
                    <a:pt x="1846647" y="644685"/>
                  </a:lnTo>
                  <a:lnTo>
                    <a:pt x="1898852" y="635712"/>
                  </a:lnTo>
                  <a:lnTo>
                    <a:pt x="1970034" y="616847"/>
                  </a:lnTo>
                  <a:lnTo>
                    <a:pt x="2022551" y="615191"/>
                  </a:lnTo>
                  <a:lnTo>
                    <a:pt x="2059118" y="628868"/>
                  </a:lnTo>
                  <a:lnTo>
                    <a:pt x="2082452" y="656001"/>
                  </a:lnTo>
                  <a:lnTo>
                    <a:pt x="2095270" y="694711"/>
                  </a:lnTo>
                  <a:lnTo>
                    <a:pt x="2102698" y="717905"/>
                  </a:lnTo>
                  <a:lnTo>
                    <a:pt x="2116379" y="738811"/>
                  </a:lnTo>
                  <a:lnTo>
                    <a:pt x="2167255" y="774223"/>
                  </a:lnTo>
                  <a:lnTo>
                    <a:pt x="2206827" y="788958"/>
                  </a:lnTo>
                  <a:lnTo>
                    <a:pt x="2257407" y="801866"/>
                  </a:lnTo>
                  <a:lnTo>
                    <a:pt x="2320182" y="813062"/>
                  </a:lnTo>
                  <a:lnTo>
                    <a:pt x="2396342" y="822660"/>
                  </a:lnTo>
                  <a:lnTo>
                    <a:pt x="2487076" y="830777"/>
                  </a:lnTo>
                  <a:lnTo>
                    <a:pt x="2552142" y="837590"/>
                  </a:lnTo>
                  <a:lnTo>
                    <a:pt x="2610761" y="847423"/>
                  </a:lnTo>
                  <a:lnTo>
                    <a:pt x="2662483" y="859776"/>
                  </a:lnTo>
                  <a:lnTo>
                    <a:pt x="2706854" y="874144"/>
                  </a:lnTo>
                  <a:lnTo>
                    <a:pt x="2743425" y="890027"/>
                  </a:lnTo>
                  <a:lnTo>
                    <a:pt x="2791356" y="924326"/>
                  </a:lnTo>
                  <a:lnTo>
                    <a:pt x="2802665" y="958654"/>
                  </a:lnTo>
                  <a:lnTo>
                    <a:pt x="2793457" y="974574"/>
                  </a:lnTo>
                  <a:lnTo>
                    <a:pt x="2743060" y="1001412"/>
                  </a:lnTo>
                  <a:lnTo>
                    <a:pt x="2700967" y="1011327"/>
                  </a:lnTo>
                  <a:lnTo>
                    <a:pt x="2647337" y="1016551"/>
                  </a:lnTo>
                  <a:lnTo>
                    <a:pt x="2605272" y="1018817"/>
                  </a:lnTo>
                  <a:lnTo>
                    <a:pt x="2553929" y="1020841"/>
                  </a:lnTo>
                  <a:lnTo>
                    <a:pt x="2493977" y="1022613"/>
                  </a:lnTo>
                  <a:lnTo>
                    <a:pt x="2426081" y="1024124"/>
                  </a:lnTo>
                  <a:lnTo>
                    <a:pt x="2350909" y="1025366"/>
                  </a:lnTo>
                  <a:lnTo>
                    <a:pt x="2310803" y="1025883"/>
                  </a:lnTo>
                  <a:lnTo>
                    <a:pt x="2269127" y="1026328"/>
                  </a:lnTo>
                  <a:lnTo>
                    <a:pt x="2225967" y="1026702"/>
                  </a:lnTo>
                  <a:lnTo>
                    <a:pt x="2181404" y="1027003"/>
                  </a:lnTo>
                  <a:lnTo>
                    <a:pt x="2135522" y="1027230"/>
                  </a:lnTo>
                  <a:lnTo>
                    <a:pt x="2088405" y="1027381"/>
                  </a:lnTo>
                  <a:lnTo>
                    <a:pt x="2040136" y="1027455"/>
                  </a:lnTo>
                  <a:close/>
                </a:path>
              </a:pathLst>
            </a:custGeom>
            <a:solidFill>
              <a:srgbClr val="FFFFFF"/>
            </a:solidFill>
          </p:spPr>
          <p:txBody>
            <a:bodyPr wrap="square" lIns="0" tIns="0" rIns="0" bIns="0" rtlCol="0"/>
            <a:lstStyle/>
            <a:p>
              <a:endParaRPr/>
            </a:p>
          </p:txBody>
        </p:sp>
        <p:sp>
          <p:nvSpPr>
            <p:cNvPr id="10" name="object 10"/>
            <p:cNvSpPr/>
            <p:nvPr/>
          </p:nvSpPr>
          <p:spPr>
            <a:xfrm>
              <a:off x="1773964" y="950864"/>
              <a:ext cx="2802890" cy="1028065"/>
            </a:xfrm>
            <a:custGeom>
              <a:avLst/>
              <a:gdLst/>
              <a:ahLst/>
              <a:cxnLst/>
              <a:rect l="l" t="t" r="r" b="b"/>
              <a:pathLst>
                <a:path w="2802890" h="1028064">
                  <a:moveTo>
                    <a:pt x="94935" y="868190"/>
                  </a:moveTo>
                  <a:lnTo>
                    <a:pt x="210742" y="781298"/>
                  </a:lnTo>
                  <a:lnTo>
                    <a:pt x="288908" y="697989"/>
                  </a:lnTo>
                  <a:lnTo>
                    <a:pt x="365041" y="569354"/>
                  </a:lnTo>
                  <a:lnTo>
                    <a:pt x="474749" y="346482"/>
                  </a:lnTo>
                  <a:lnTo>
                    <a:pt x="514622" y="270736"/>
                  </a:lnTo>
                  <a:lnTo>
                    <a:pt x="554928" y="206510"/>
                  </a:lnTo>
                  <a:lnTo>
                    <a:pt x="595308" y="152912"/>
                  </a:lnTo>
                  <a:lnTo>
                    <a:pt x="635400" y="109054"/>
                  </a:lnTo>
                  <a:lnTo>
                    <a:pt x="674844" y="74046"/>
                  </a:lnTo>
                  <a:lnTo>
                    <a:pt x="713279" y="46997"/>
                  </a:lnTo>
                  <a:lnTo>
                    <a:pt x="750343" y="27017"/>
                  </a:lnTo>
                  <a:lnTo>
                    <a:pt x="818918" y="4708"/>
                  </a:lnTo>
                  <a:lnTo>
                    <a:pt x="877683" y="0"/>
                  </a:lnTo>
                  <a:lnTo>
                    <a:pt x="902484" y="2021"/>
                  </a:lnTo>
                  <a:lnTo>
                    <a:pt x="941121" y="10366"/>
                  </a:lnTo>
                  <a:lnTo>
                    <a:pt x="979537" y="39440"/>
                  </a:lnTo>
                  <a:lnTo>
                    <a:pt x="1022436" y="99908"/>
                  </a:lnTo>
                  <a:lnTo>
                    <a:pt x="1045112" y="139692"/>
                  </a:lnTo>
                  <a:lnTo>
                    <a:pt x="1068363" y="184657"/>
                  </a:lnTo>
                  <a:lnTo>
                    <a:pt x="1092007" y="233913"/>
                  </a:lnTo>
                  <a:lnTo>
                    <a:pt x="1115863" y="286572"/>
                  </a:lnTo>
                  <a:lnTo>
                    <a:pt x="1139748" y="341744"/>
                  </a:lnTo>
                  <a:lnTo>
                    <a:pt x="1163480" y="398539"/>
                  </a:lnTo>
                  <a:lnTo>
                    <a:pt x="1186878" y="456069"/>
                  </a:lnTo>
                  <a:lnTo>
                    <a:pt x="1209759" y="513445"/>
                  </a:lnTo>
                  <a:lnTo>
                    <a:pt x="1232774" y="563941"/>
                  </a:lnTo>
                  <a:lnTo>
                    <a:pt x="1256524" y="601897"/>
                  </a:lnTo>
                  <a:lnTo>
                    <a:pt x="1280760" y="628031"/>
                  </a:lnTo>
                  <a:lnTo>
                    <a:pt x="1305231" y="643062"/>
                  </a:lnTo>
                  <a:lnTo>
                    <a:pt x="1329689" y="647709"/>
                  </a:lnTo>
                  <a:lnTo>
                    <a:pt x="1353884" y="642691"/>
                  </a:lnTo>
                  <a:lnTo>
                    <a:pt x="1400482" y="606539"/>
                  </a:lnTo>
                  <a:lnTo>
                    <a:pt x="1443028" y="540355"/>
                  </a:lnTo>
                  <a:lnTo>
                    <a:pt x="1462157" y="497800"/>
                  </a:lnTo>
                  <a:lnTo>
                    <a:pt x="1479523" y="449894"/>
                  </a:lnTo>
                  <a:lnTo>
                    <a:pt x="1501354" y="398997"/>
                  </a:lnTo>
                  <a:lnTo>
                    <a:pt x="1526682" y="365619"/>
                  </a:lnTo>
                  <a:lnTo>
                    <a:pt x="1554289" y="347487"/>
                  </a:lnTo>
                  <a:lnTo>
                    <a:pt x="1582957" y="342327"/>
                  </a:lnTo>
                  <a:lnTo>
                    <a:pt x="1611470" y="347867"/>
                  </a:lnTo>
                  <a:lnTo>
                    <a:pt x="1663157" y="381947"/>
                  </a:lnTo>
                  <a:lnTo>
                    <a:pt x="1699612" y="431540"/>
                  </a:lnTo>
                  <a:lnTo>
                    <a:pt x="1718712" y="493872"/>
                  </a:lnTo>
                  <a:lnTo>
                    <a:pt x="1731630" y="534936"/>
                  </a:lnTo>
                  <a:lnTo>
                    <a:pt x="1749360" y="575106"/>
                  </a:lnTo>
                  <a:lnTo>
                    <a:pt x="1773424" y="609825"/>
                  </a:lnTo>
                  <a:lnTo>
                    <a:pt x="1805345" y="634537"/>
                  </a:lnTo>
                  <a:lnTo>
                    <a:pt x="1846647" y="644685"/>
                  </a:lnTo>
                  <a:lnTo>
                    <a:pt x="1898852" y="635712"/>
                  </a:lnTo>
                  <a:lnTo>
                    <a:pt x="1970034" y="616847"/>
                  </a:lnTo>
                  <a:lnTo>
                    <a:pt x="2022551" y="615191"/>
                  </a:lnTo>
                  <a:lnTo>
                    <a:pt x="2059118" y="628868"/>
                  </a:lnTo>
                  <a:lnTo>
                    <a:pt x="2082452" y="656001"/>
                  </a:lnTo>
                  <a:lnTo>
                    <a:pt x="2095270" y="694711"/>
                  </a:lnTo>
                  <a:lnTo>
                    <a:pt x="2102698" y="717905"/>
                  </a:lnTo>
                  <a:lnTo>
                    <a:pt x="2116379" y="738811"/>
                  </a:lnTo>
                  <a:lnTo>
                    <a:pt x="2167255" y="774223"/>
                  </a:lnTo>
                  <a:lnTo>
                    <a:pt x="2206827" y="788958"/>
                  </a:lnTo>
                  <a:lnTo>
                    <a:pt x="2257407" y="801866"/>
                  </a:lnTo>
                  <a:lnTo>
                    <a:pt x="2320182" y="813062"/>
                  </a:lnTo>
                  <a:lnTo>
                    <a:pt x="2396342" y="822660"/>
                  </a:lnTo>
                  <a:lnTo>
                    <a:pt x="2487076" y="830777"/>
                  </a:lnTo>
                  <a:lnTo>
                    <a:pt x="2552142" y="837590"/>
                  </a:lnTo>
                  <a:lnTo>
                    <a:pt x="2610761" y="847423"/>
                  </a:lnTo>
                  <a:lnTo>
                    <a:pt x="2662483" y="859776"/>
                  </a:lnTo>
                  <a:lnTo>
                    <a:pt x="2706854" y="874144"/>
                  </a:lnTo>
                  <a:lnTo>
                    <a:pt x="2743425" y="890027"/>
                  </a:lnTo>
                  <a:lnTo>
                    <a:pt x="2791356" y="924326"/>
                  </a:lnTo>
                  <a:lnTo>
                    <a:pt x="2802665" y="958654"/>
                  </a:lnTo>
                  <a:lnTo>
                    <a:pt x="2793457" y="974574"/>
                  </a:lnTo>
                  <a:lnTo>
                    <a:pt x="2743060" y="1001412"/>
                  </a:lnTo>
                  <a:lnTo>
                    <a:pt x="2700967" y="1011327"/>
                  </a:lnTo>
                  <a:lnTo>
                    <a:pt x="2647337" y="1016551"/>
                  </a:lnTo>
                  <a:lnTo>
                    <a:pt x="2605272" y="1018817"/>
                  </a:lnTo>
                  <a:lnTo>
                    <a:pt x="2553929" y="1020841"/>
                  </a:lnTo>
                  <a:lnTo>
                    <a:pt x="2493977" y="1022613"/>
                  </a:lnTo>
                  <a:lnTo>
                    <a:pt x="2426081" y="1024124"/>
                  </a:lnTo>
                  <a:lnTo>
                    <a:pt x="2350909" y="1025366"/>
                  </a:lnTo>
                  <a:lnTo>
                    <a:pt x="2310803" y="1025883"/>
                  </a:lnTo>
                  <a:lnTo>
                    <a:pt x="2269127" y="1026328"/>
                  </a:lnTo>
                  <a:lnTo>
                    <a:pt x="2225967" y="1026702"/>
                  </a:lnTo>
                  <a:lnTo>
                    <a:pt x="2181404" y="1027003"/>
                  </a:lnTo>
                  <a:lnTo>
                    <a:pt x="2135522" y="1027230"/>
                  </a:lnTo>
                  <a:lnTo>
                    <a:pt x="2088405" y="1027381"/>
                  </a:lnTo>
                  <a:lnTo>
                    <a:pt x="2040136" y="1027455"/>
                  </a:lnTo>
                  <a:lnTo>
                    <a:pt x="1990799" y="1027452"/>
                  </a:lnTo>
                  <a:lnTo>
                    <a:pt x="1940476" y="1027370"/>
                  </a:lnTo>
                  <a:lnTo>
                    <a:pt x="1889251" y="1027208"/>
                  </a:lnTo>
                  <a:lnTo>
                    <a:pt x="1837207" y="1026965"/>
                  </a:lnTo>
                  <a:lnTo>
                    <a:pt x="1784429" y="1026639"/>
                  </a:lnTo>
                  <a:lnTo>
                    <a:pt x="1730998" y="1026231"/>
                  </a:lnTo>
                  <a:lnTo>
                    <a:pt x="1676999" y="1025737"/>
                  </a:lnTo>
                  <a:lnTo>
                    <a:pt x="1622515" y="1025158"/>
                  </a:lnTo>
                  <a:lnTo>
                    <a:pt x="1567630" y="1024493"/>
                  </a:lnTo>
                  <a:lnTo>
                    <a:pt x="1512426" y="1023739"/>
                  </a:lnTo>
                  <a:lnTo>
                    <a:pt x="1456987" y="1022896"/>
                  </a:lnTo>
                  <a:lnTo>
                    <a:pt x="1401397" y="1021963"/>
                  </a:lnTo>
                  <a:lnTo>
                    <a:pt x="1345739" y="1020939"/>
                  </a:lnTo>
                  <a:lnTo>
                    <a:pt x="1290095" y="1019823"/>
                  </a:lnTo>
                  <a:lnTo>
                    <a:pt x="1234551" y="1018612"/>
                  </a:lnTo>
                  <a:lnTo>
                    <a:pt x="1179188" y="1017307"/>
                  </a:lnTo>
                  <a:lnTo>
                    <a:pt x="1124091" y="1015906"/>
                  </a:lnTo>
                  <a:lnTo>
                    <a:pt x="1069342" y="1014408"/>
                  </a:lnTo>
                  <a:lnTo>
                    <a:pt x="1015026" y="1012812"/>
                  </a:lnTo>
                  <a:lnTo>
                    <a:pt x="961225" y="1011117"/>
                  </a:lnTo>
                  <a:lnTo>
                    <a:pt x="908022" y="1009321"/>
                  </a:lnTo>
                  <a:lnTo>
                    <a:pt x="855502" y="1007424"/>
                  </a:lnTo>
                  <a:lnTo>
                    <a:pt x="803748" y="1005423"/>
                  </a:lnTo>
                  <a:lnTo>
                    <a:pt x="752843" y="1003319"/>
                  </a:lnTo>
                  <a:lnTo>
                    <a:pt x="702870" y="1001110"/>
                  </a:lnTo>
                  <a:lnTo>
                    <a:pt x="653912" y="998795"/>
                  </a:lnTo>
                  <a:lnTo>
                    <a:pt x="606054" y="996373"/>
                  </a:lnTo>
                  <a:lnTo>
                    <a:pt x="559378" y="993842"/>
                  </a:lnTo>
                  <a:lnTo>
                    <a:pt x="513969" y="991202"/>
                  </a:lnTo>
                  <a:lnTo>
                    <a:pt x="469908" y="988451"/>
                  </a:lnTo>
                  <a:lnTo>
                    <a:pt x="427280" y="985588"/>
                  </a:lnTo>
                  <a:lnTo>
                    <a:pt x="386168" y="982613"/>
                  </a:lnTo>
                  <a:lnTo>
                    <a:pt x="346655" y="979523"/>
                  </a:lnTo>
                  <a:lnTo>
                    <a:pt x="272761" y="972997"/>
                  </a:lnTo>
                  <a:lnTo>
                    <a:pt x="206266" y="966001"/>
                  </a:lnTo>
                  <a:lnTo>
                    <a:pt x="147835" y="958525"/>
                  </a:lnTo>
                  <a:lnTo>
                    <a:pt x="98136" y="950562"/>
                  </a:lnTo>
                  <a:lnTo>
                    <a:pt x="57836" y="942101"/>
                  </a:lnTo>
                  <a:lnTo>
                    <a:pt x="16468" y="928458"/>
                  </a:lnTo>
                  <a:lnTo>
                    <a:pt x="0" y="913645"/>
                  </a:lnTo>
                  <a:lnTo>
                    <a:pt x="432" y="908442"/>
                  </a:lnTo>
                  <a:lnTo>
                    <a:pt x="33999" y="886273"/>
                  </a:lnTo>
                  <a:lnTo>
                    <a:pt x="71051" y="874358"/>
                  </a:lnTo>
                  <a:lnTo>
                    <a:pt x="94935" y="868190"/>
                  </a:lnTo>
                  <a:close/>
                </a:path>
              </a:pathLst>
            </a:custGeom>
            <a:ln w="15487">
              <a:solidFill>
                <a:srgbClr val="131313"/>
              </a:solidFill>
            </a:ln>
          </p:spPr>
          <p:txBody>
            <a:bodyPr wrap="square" lIns="0" tIns="0" rIns="0" bIns="0" rtlCol="0"/>
            <a:lstStyle/>
            <a:p>
              <a:endParaRPr/>
            </a:p>
          </p:txBody>
        </p:sp>
      </p:grpSp>
      <p:grpSp>
        <p:nvGrpSpPr>
          <p:cNvPr id="11" name="object 11"/>
          <p:cNvGrpSpPr/>
          <p:nvPr/>
        </p:nvGrpSpPr>
        <p:grpSpPr>
          <a:xfrm>
            <a:off x="12348082" y="552961"/>
            <a:ext cx="2011045" cy="917575"/>
            <a:chOff x="12348082" y="552961"/>
            <a:chExt cx="2011045" cy="917575"/>
          </a:xfrm>
        </p:grpSpPr>
        <p:sp>
          <p:nvSpPr>
            <p:cNvPr id="12" name="object 12"/>
            <p:cNvSpPr/>
            <p:nvPr/>
          </p:nvSpPr>
          <p:spPr>
            <a:xfrm>
              <a:off x="12354871" y="559750"/>
              <a:ext cx="1997710" cy="904240"/>
            </a:xfrm>
            <a:custGeom>
              <a:avLst/>
              <a:gdLst/>
              <a:ahLst/>
              <a:cxnLst/>
              <a:rect l="l" t="t" r="r" b="b"/>
              <a:pathLst>
                <a:path w="1997709" h="904240">
                  <a:moveTo>
                    <a:pt x="1946166" y="903765"/>
                  </a:moveTo>
                  <a:lnTo>
                    <a:pt x="1881679" y="903707"/>
                  </a:lnTo>
                  <a:lnTo>
                    <a:pt x="1788722" y="903313"/>
                  </a:lnTo>
                  <a:lnTo>
                    <a:pt x="1708978" y="902793"/>
                  </a:lnTo>
                  <a:lnTo>
                    <a:pt x="1617172" y="902012"/>
                  </a:lnTo>
                  <a:lnTo>
                    <a:pt x="1515148" y="900921"/>
                  </a:lnTo>
                  <a:lnTo>
                    <a:pt x="1460882" y="900244"/>
                  </a:lnTo>
                  <a:lnTo>
                    <a:pt x="1404754" y="899472"/>
                  </a:lnTo>
                  <a:lnTo>
                    <a:pt x="1346995" y="898598"/>
                  </a:lnTo>
                  <a:lnTo>
                    <a:pt x="1287836" y="897617"/>
                  </a:lnTo>
                  <a:lnTo>
                    <a:pt x="1227507" y="896522"/>
                  </a:lnTo>
                  <a:lnTo>
                    <a:pt x="1166240" y="895307"/>
                  </a:lnTo>
                  <a:lnTo>
                    <a:pt x="1104265" y="893967"/>
                  </a:lnTo>
                  <a:lnTo>
                    <a:pt x="1041813" y="892496"/>
                  </a:lnTo>
                  <a:lnTo>
                    <a:pt x="979116" y="890887"/>
                  </a:lnTo>
                  <a:lnTo>
                    <a:pt x="916402" y="889134"/>
                  </a:lnTo>
                  <a:lnTo>
                    <a:pt x="853905" y="887232"/>
                  </a:lnTo>
                  <a:lnTo>
                    <a:pt x="791853" y="885174"/>
                  </a:lnTo>
                  <a:lnTo>
                    <a:pt x="730479" y="882954"/>
                  </a:lnTo>
                  <a:lnTo>
                    <a:pt x="670013" y="880567"/>
                  </a:lnTo>
                  <a:lnTo>
                    <a:pt x="610685" y="878006"/>
                  </a:lnTo>
                  <a:lnTo>
                    <a:pt x="552727" y="875266"/>
                  </a:lnTo>
                  <a:lnTo>
                    <a:pt x="496369" y="872339"/>
                  </a:lnTo>
                  <a:lnTo>
                    <a:pt x="441843" y="869222"/>
                  </a:lnTo>
                  <a:lnTo>
                    <a:pt x="389378" y="865906"/>
                  </a:lnTo>
                  <a:lnTo>
                    <a:pt x="339207" y="862386"/>
                  </a:lnTo>
                  <a:lnTo>
                    <a:pt x="291559" y="858657"/>
                  </a:lnTo>
                  <a:lnTo>
                    <a:pt x="246665" y="854712"/>
                  </a:lnTo>
                  <a:lnTo>
                    <a:pt x="204756" y="850546"/>
                  </a:lnTo>
                  <a:lnTo>
                    <a:pt x="166064" y="846151"/>
                  </a:lnTo>
                  <a:lnTo>
                    <a:pt x="99251" y="836655"/>
                  </a:lnTo>
                  <a:lnTo>
                    <a:pt x="48071" y="826175"/>
                  </a:lnTo>
                  <a:lnTo>
                    <a:pt x="4654" y="808507"/>
                  </a:lnTo>
                  <a:lnTo>
                    <a:pt x="0" y="802074"/>
                  </a:lnTo>
                  <a:lnTo>
                    <a:pt x="638" y="795358"/>
                  </a:lnTo>
                  <a:lnTo>
                    <a:pt x="6801" y="788355"/>
                  </a:lnTo>
                  <a:lnTo>
                    <a:pt x="18718" y="781058"/>
                  </a:lnTo>
                  <a:lnTo>
                    <a:pt x="110570" y="566159"/>
                  </a:lnTo>
                  <a:lnTo>
                    <a:pt x="169065" y="455811"/>
                  </a:lnTo>
                  <a:lnTo>
                    <a:pt x="219292" y="415171"/>
                  </a:lnTo>
                  <a:lnTo>
                    <a:pt x="286342" y="409396"/>
                  </a:lnTo>
                  <a:lnTo>
                    <a:pt x="337361" y="416895"/>
                  </a:lnTo>
                  <a:lnTo>
                    <a:pt x="379945" y="435243"/>
                  </a:lnTo>
                  <a:lnTo>
                    <a:pt x="416028" y="458283"/>
                  </a:lnTo>
                  <a:lnTo>
                    <a:pt x="447546" y="479854"/>
                  </a:lnTo>
                  <a:lnTo>
                    <a:pt x="476434" y="493798"/>
                  </a:lnTo>
                  <a:lnTo>
                    <a:pt x="516791" y="484377"/>
                  </a:lnTo>
                  <a:lnTo>
                    <a:pt x="545737" y="434102"/>
                  </a:lnTo>
                  <a:lnTo>
                    <a:pt x="562525" y="396924"/>
                  </a:lnTo>
                  <a:lnTo>
                    <a:pt x="580858" y="354064"/>
                  </a:lnTo>
                  <a:lnTo>
                    <a:pt x="600739" y="307282"/>
                  </a:lnTo>
                  <a:lnTo>
                    <a:pt x="622170" y="258336"/>
                  </a:lnTo>
                  <a:lnTo>
                    <a:pt x="645154" y="208987"/>
                  </a:lnTo>
                  <a:lnTo>
                    <a:pt x="669693" y="160993"/>
                  </a:lnTo>
                  <a:lnTo>
                    <a:pt x="695790" y="116113"/>
                  </a:lnTo>
                  <a:lnTo>
                    <a:pt x="723446" y="76106"/>
                  </a:lnTo>
                  <a:lnTo>
                    <a:pt x="752664" y="42733"/>
                  </a:lnTo>
                  <a:lnTo>
                    <a:pt x="783446" y="17751"/>
                  </a:lnTo>
                  <a:lnTo>
                    <a:pt x="849713" y="0"/>
                  </a:lnTo>
                  <a:lnTo>
                    <a:pt x="881876" y="8688"/>
                  </a:lnTo>
                  <a:lnTo>
                    <a:pt x="933083" y="52294"/>
                  </a:lnTo>
                  <a:lnTo>
                    <a:pt x="953542" y="84436"/>
                  </a:lnTo>
                  <a:lnTo>
                    <a:pt x="971514" y="121621"/>
                  </a:lnTo>
                  <a:lnTo>
                    <a:pt x="987706" y="162462"/>
                  </a:lnTo>
                  <a:lnTo>
                    <a:pt x="1002826" y="205571"/>
                  </a:lnTo>
                  <a:lnTo>
                    <a:pt x="1017580" y="249563"/>
                  </a:lnTo>
                  <a:lnTo>
                    <a:pt x="1032677" y="293048"/>
                  </a:lnTo>
                  <a:lnTo>
                    <a:pt x="1048822" y="334640"/>
                  </a:lnTo>
                  <a:lnTo>
                    <a:pt x="1066724" y="372951"/>
                  </a:lnTo>
                  <a:lnTo>
                    <a:pt x="1087090" y="406595"/>
                  </a:lnTo>
                  <a:lnTo>
                    <a:pt x="1138041" y="454330"/>
                  </a:lnTo>
                  <a:lnTo>
                    <a:pt x="1208692" y="467771"/>
                  </a:lnTo>
                  <a:lnTo>
                    <a:pt x="1245259" y="460458"/>
                  </a:lnTo>
                  <a:lnTo>
                    <a:pt x="1313914" y="424587"/>
                  </a:lnTo>
                  <a:lnTo>
                    <a:pt x="1346890" y="399559"/>
                  </a:lnTo>
                  <a:lnTo>
                    <a:pt x="1379555" y="372157"/>
                  </a:lnTo>
                  <a:lnTo>
                    <a:pt x="1412354" y="344145"/>
                  </a:lnTo>
                  <a:lnTo>
                    <a:pt x="1445730" y="317289"/>
                  </a:lnTo>
                  <a:lnTo>
                    <a:pt x="1480126" y="293354"/>
                  </a:lnTo>
                  <a:lnTo>
                    <a:pt x="1515987" y="274107"/>
                  </a:lnTo>
                  <a:lnTo>
                    <a:pt x="1553754" y="261311"/>
                  </a:lnTo>
                  <a:lnTo>
                    <a:pt x="1593873" y="256732"/>
                  </a:lnTo>
                  <a:lnTo>
                    <a:pt x="1636785" y="262136"/>
                  </a:lnTo>
                  <a:lnTo>
                    <a:pt x="1678619" y="278332"/>
                  </a:lnTo>
                  <a:lnTo>
                    <a:pt x="1715501" y="303901"/>
                  </a:lnTo>
                  <a:lnTo>
                    <a:pt x="1747872" y="337271"/>
                  </a:lnTo>
                  <a:lnTo>
                    <a:pt x="1776173" y="376867"/>
                  </a:lnTo>
                  <a:lnTo>
                    <a:pt x="1800847" y="421115"/>
                  </a:lnTo>
                  <a:lnTo>
                    <a:pt x="1822333" y="468441"/>
                  </a:lnTo>
                  <a:lnTo>
                    <a:pt x="1841074" y="517272"/>
                  </a:lnTo>
                  <a:lnTo>
                    <a:pt x="1857510" y="566034"/>
                  </a:lnTo>
                  <a:lnTo>
                    <a:pt x="1872084" y="613153"/>
                  </a:lnTo>
                  <a:lnTo>
                    <a:pt x="1885235" y="657054"/>
                  </a:lnTo>
                  <a:lnTo>
                    <a:pt x="1897407" y="696165"/>
                  </a:lnTo>
                  <a:lnTo>
                    <a:pt x="1909040" y="728910"/>
                  </a:lnTo>
                  <a:lnTo>
                    <a:pt x="1920574" y="753717"/>
                  </a:lnTo>
                  <a:lnTo>
                    <a:pt x="1947252" y="795366"/>
                  </a:lnTo>
                  <a:lnTo>
                    <a:pt x="1972906" y="831649"/>
                  </a:lnTo>
                  <a:lnTo>
                    <a:pt x="1991579" y="861599"/>
                  </a:lnTo>
                  <a:lnTo>
                    <a:pt x="1997317" y="884247"/>
                  </a:lnTo>
                  <a:lnTo>
                    <a:pt x="1984165" y="898625"/>
                  </a:lnTo>
                  <a:lnTo>
                    <a:pt x="1946166" y="903765"/>
                  </a:lnTo>
                  <a:close/>
                </a:path>
              </a:pathLst>
            </a:custGeom>
            <a:solidFill>
              <a:srgbClr val="FFFFFF"/>
            </a:solidFill>
          </p:spPr>
          <p:txBody>
            <a:bodyPr wrap="square" lIns="0" tIns="0" rIns="0" bIns="0" rtlCol="0"/>
            <a:lstStyle/>
            <a:p>
              <a:endParaRPr/>
            </a:p>
          </p:txBody>
        </p:sp>
        <p:sp>
          <p:nvSpPr>
            <p:cNvPr id="13" name="object 13"/>
            <p:cNvSpPr/>
            <p:nvPr/>
          </p:nvSpPr>
          <p:spPr>
            <a:xfrm>
              <a:off x="12354871" y="559750"/>
              <a:ext cx="1997710" cy="904240"/>
            </a:xfrm>
            <a:custGeom>
              <a:avLst/>
              <a:gdLst/>
              <a:ahLst/>
              <a:cxnLst/>
              <a:rect l="l" t="t" r="r" b="b"/>
              <a:pathLst>
                <a:path w="1997709" h="904240">
                  <a:moveTo>
                    <a:pt x="18718" y="781058"/>
                  </a:moveTo>
                  <a:lnTo>
                    <a:pt x="110570" y="566159"/>
                  </a:lnTo>
                  <a:lnTo>
                    <a:pt x="169065" y="455811"/>
                  </a:lnTo>
                  <a:lnTo>
                    <a:pt x="219292" y="415171"/>
                  </a:lnTo>
                  <a:lnTo>
                    <a:pt x="286342" y="409396"/>
                  </a:lnTo>
                  <a:lnTo>
                    <a:pt x="337361" y="416895"/>
                  </a:lnTo>
                  <a:lnTo>
                    <a:pt x="379945" y="435243"/>
                  </a:lnTo>
                  <a:lnTo>
                    <a:pt x="416028" y="458283"/>
                  </a:lnTo>
                  <a:lnTo>
                    <a:pt x="447546" y="479854"/>
                  </a:lnTo>
                  <a:lnTo>
                    <a:pt x="476434" y="493798"/>
                  </a:lnTo>
                  <a:lnTo>
                    <a:pt x="516791" y="484377"/>
                  </a:lnTo>
                  <a:lnTo>
                    <a:pt x="545737" y="434102"/>
                  </a:lnTo>
                  <a:lnTo>
                    <a:pt x="562525" y="396924"/>
                  </a:lnTo>
                  <a:lnTo>
                    <a:pt x="580858" y="354064"/>
                  </a:lnTo>
                  <a:lnTo>
                    <a:pt x="600739" y="307282"/>
                  </a:lnTo>
                  <a:lnTo>
                    <a:pt x="622170" y="258336"/>
                  </a:lnTo>
                  <a:lnTo>
                    <a:pt x="645154" y="208987"/>
                  </a:lnTo>
                  <a:lnTo>
                    <a:pt x="669693" y="160993"/>
                  </a:lnTo>
                  <a:lnTo>
                    <a:pt x="695790" y="116113"/>
                  </a:lnTo>
                  <a:lnTo>
                    <a:pt x="723446" y="76106"/>
                  </a:lnTo>
                  <a:lnTo>
                    <a:pt x="752664" y="42733"/>
                  </a:lnTo>
                  <a:lnTo>
                    <a:pt x="783446" y="17751"/>
                  </a:lnTo>
                  <a:lnTo>
                    <a:pt x="849713" y="0"/>
                  </a:lnTo>
                  <a:lnTo>
                    <a:pt x="881876" y="8688"/>
                  </a:lnTo>
                  <a:lnTo>
                    <a:pt x="933083" y="52294"/>
                  </a:lnTo>
                  <a:lnTo>
                    <a:pt x="953542" y="84436"/>
                  </a:lnTo>
                  <a:lnTo>
                    <a:pt x="971514" y="121621"/>
                  </a:lnTo>
                  <a:lnTo>
                    <a:pt x="987706" y="162462"/>
                  </a:lnTo>
                  <a:lnTo>
                    <a:pt x="1002826" y="205571"/>
                  </a:lnTo>
                  <a:lnTo>
                    <a:pt x="1017580" y="249563"/>
                  </a:lnTo>
                  <a:lnTo>
                    <a:pt x="1032677" y="293048"/>
                  </a:lnTo>
                  <a:lnTo>
                    <a:pt x="1048822" y="334640"/>
                  </a:lnTo>
                  <a:lnTo>
                    <a:pt x="1066724" y="372951"/>
                  </a:lnTo>
                  <a:lnTo>
                    <a:pt x="1087090" y="406595"/>
                  </a:lnTo>
                  <a:lnTo>
                    <a:pt x="1138041" y="454330"/>
                  </a:lnTo>
                  <a:lnTo>
                    <a:pt x="1208692" y="467771"/>
                  </a:lnTo>
                  <a:lnTo>
                    <a:pt x="1245259" y="460458"/>
                  </a:lnTo>
                  <a:lnTo>
                    <a:pt x="1313914" y="424587"/>
                  </a:lnTo>
                  <a:lnTo>
                    <a:pt x="1346890" y="399559"/>
                  </a:lnTo>
                  <a:lnTo>
                    <a:pt x="1379555" y="372157"/>
                  </a:lnTo>
                  <a:lnTo>
                    <a:pt x="1412354" y="344145"/>
                  </a:lnTo>
                  <a:lnTo>
                    <a:pt x="1445730" y="317289"/>
                  </a:lnTo>
                  <a:lnTo>
                    <a:pt x="1480126" y="293354"/>
                  </a:lnTo>
                  <a:lnTo>
                    <a:pt x="1515987" y="274107"/>
                  </a:lnTo>
                  <a:lnTo>
                    <a:pt x="1553754" y="261311"/>
                  </a:lnTo>
                  <a:lnTo>
                    <a:pt x="1593873" y="256732"/>
                  </a:lnTo>
                  <a:lnTo>
                    <a:pt x="1636785" y="262136"/>
                  </a:lnTo>
                  <a:lnTo>
                    <a:pt x="1678619" y="278332"/>
                  </a:lnTo>
                  <a:lnTo>
                    <a:pt x="1715501" y="303901"/>
                  </a:lnTo>
                  <a:lnTo>
                    <a:pt x="1747872" y="337271"/>
                  </a:lnTo>
                  <a:lnTo>
                    <a:pt x="1776173" y="376867"/>
                  </a:lnTo>
                  <a:lnTo>
                    <a:pt x="1800847" y="421115"/>
                  </a:lnTo>
                  <a:lnTo>
                    <a:pt x="1822333" y="468441"/>
                  </a:lnTo>
                  <a:lnTo>
                    <a:pt x="1841074" y="517272"/>
                  </a:lnTo>
                  <a:lnTo>
                    <a:pt x="1857510" y="566034"/>
                  </a:lnTo>
                  <a:lnTo>
                    <a:pt x="1872084" y="613153"/>
                  </a:lnTo>
                  <a:lnTo>
                    <a:pt x="1885235" y="657054"/>
                  </a:lnTo>
                  <a:lnTo>
                    <a:pt x="1897407" y="696165"/>
                  </a:lnTo>
                  <a:lnTo>
                    <a:pt x="1909040" y="728910"/>
                  </a:lnTo>
                  <a:lnTo>
                    <a:pt x="1920574" y="753717"/>
                  </a:lnTo>
                  <a:lnTo>
                    <a:pt x="1947252" y="795366"/>
                  </a:lnTo>
                  <a:lnTo>
                    <a:pt x="1972906" y="831649"/>
                  </a:lnTo>
                  <a:lnTo>
                    <a:pt x="1991579" y="861599"/>
                  </a:lnTo>
                  <a:lnTo>
                    <a:pt x="1946166" y="903765"/>
                  </a:lnTo>
                  <a:lnTo>
                    <a:pt x="1923185" y="903783"/>
                  </a:lnTo>
                  <a:lnTo>
                    <a:pt x="1904632" y="903760"/>
                  </a:lnTo>
                  <a:lnTo>
                    <a:pt x="1854555" y="903619"/>
                  </a:lnTo>
                  <a:lnTo>
                    <a:pt x="1788722" y="903313"/>
                  </a:lnTo>
                  <a:lnTo>
                    <a:pt x="1750473" y="903083"/>
                  </a:lnTo>
                  <a:lnTo>
                    <a:pt x="1708978" y="902793"/>
                  </a:lnTo>
                  <a:lnTo>
                    <a:pt x="1664468" y="902438"/>
                  </a:lnTo>
                  <a:lnTo>
                    <a:pt x="1617172" y="902012"/>
                  </a:lnTo>
                  <a:lnTo>
                    <a:pt x="1567321" y="901508"/>
                  </a:lnTo>
                  <a:lnTo>
                    <a:pt x="1515148" y="900921"/>
                  </a:lnTo>
                  <a:lnTo>
                    <a:pt x="1460882" y="900244"/>
                  </a:lnTo>
                  <a:lnTo>
                    <a:pt x="1404754" y="899472"/>
                  </a:lnTo>
                  <a:lnTo>
                    <a:pt x="1346995" y="898598"/>
                  </a:lnTo>
                  <a:lnTo>
                    <a:pt x="1287836" y="897617"/>
                  </a:lnTo>
                  <a:lnTo>
                    <a:pt x="1227507" y="896522"/>
                  </a:lnTo>
                  <a:lnTo>
                    <a:pt x="1166240" y="895307"/>
                  </a:lnTo>
                  <a:lnTo>
                    <a:pt x="1104265" y="893967"/>
                  </a:lnTo>
                  <a:lnTo>
                    <a:pt x="1041813" y="892496"/>
                  </a:lnTo>
                  <a:lnTo>
                    <a:pt x="979116" y="890887"/>
                  </a:lnTo>
                  <a:lnTo>
                    <a:pt x="916402" y="889134"/>
                  </a:lnTo>
                  <a:lnTo>
                    <a:pt x="853905" y="887232"/>
                  </a:lnTo>
                  <a:lnTo>
                    <a:pt x="791853" y="885174"/>
                  </a:lnTo>
                  <a:lnTo>
                    <a:pt x="730479" y="882954"/>
                  </a:lnTo>
                  <a:lnTo>
                    <a:pt x="670013" y="880567"/>
                  </a:lnTo>
                  <a:lnTo>
                    <a:pt x="610685" y="878006"/>
                  </a:lnTo>
                  <a:lnTo>
                    <a:pt x="552727" y="875266"/>
                  </a:lnTo>
                  <a:lnTo>
                    <a:pt x="496369" y="872339"/>
                  </a:lnTo>
                  <a:lnTo>
                    <a:pt x="441843" y="869222"/>
                  </a:lnTo>
                  <a:lnTo>
                    <a:pt x="389378" y="865906"/>
                  </a:lnTo>
                  <a:lnTo>
                    <a:pt x="339207" y="862386"/>
                  </a:lnTo>
                  <a:lnTo>
                    <a:pt x="291559" y="858657"/>
                  </a:lnTo>
                  <a:lnTo>
                    <a:pt x="246665" y="854712"/>
                  </a:lnTo>
                  <a:lnTo>
                    <a:pt x="204756" y="850546"/>
                  </a:lnTo>
                  <a:lnTo>
                    <a:pt x="166064" y="846151"/>
                  </a:lnTo>
                  <a:lnTo>
                    <a:pt x="99251" y="836655"/>
                  </a:lnTo>
                  <a:lnTo>
                    <a:pt x="48071" y="826175"/>
                  </a:lnTo>
                  <a:lnTo>
                    <a:pt x="4654" y="808507"/>
                  </a:lnTo>
                  <a:lnTo>
                    <a:pt x="0" y="802074"/>
                  </a:lnTo>
                  <a:lnTo>
                    <a:pt x="638" y="795358"/>
                  </a:lnTo>
                  <a:lnTo>
                    <a:pt x="6801" y="788355"/>
                  </a:lnTo>
                  <a:lnTo>
                    <a:pt x="18718" y="781058"/>
                  </a:lnTo>
                  <a:close/>
                </a:path>
              </a:pathLst>
            </a:custGeom>
            <a:ln w="13577">
              <a:solidFill>
                <a:srgbClr val="131313"/>
              </a:solidFill>
            </a:ln>
          </p:spPr>
          <p:txBody>
            <a:bodyPr wrap="square" lIns="0" tIns="0" rIns="0" bIns="0" rtlCol="0"/>
            <a:lstStyle/>
            <a:p>
              <a:endParaRPr/>
            </a:p>
          </p:txBody>
        </p:sp>
      </p:grpSp>
      <p:grpSp>
        <p:nvGrpSpPr>
          <p:cNvPr id="14" name="object 14"/>
          <p:cNvGrpSpPr/>
          <p:nvPr/>
        </p:nvGrpSpPr>
        <p:grpSpPr>
          <a:xfrm>
            <a:off x="9485376" y="1904933"/>
            <a:ext cx="8056880" cy="7627620"/>
            <a:chOff x="9485376" y="1904933"/>
            <a:chExt cx="8056880" cy="7627620"/>
          </a:xfrm>
        </p:grpSpPr>
        <p:sp>
          <p:nvSpPr>
            <p:cNvPr id="15" name="object 15"/>
            <p:cNvSpPr/>
            <p:nvPr/>
          </p:nvSpPr>
          <p:spPr>
            <a:xfrm>
              <a:off x="13811814" y="1978810"/>
              <a:ext cx="3656965" cy="7277100"/>
            </a:xfrm>
            <a:custGeom>
              <a:avLst/>
              <a:gdLst/>
              <a:ahLst/>
              <a:cxnLst/>
              <a:rect l="l" t="t" r="r" b="b"/>
              <a:pathLst>
                <a:path w="3656965" h="7277100">
                  <a:moveTo>
                    <a:pt x="3195234" y="7276477"/>
                  </a:moveTo>
                  <a:lnTo>
                    <a:pt x="461343" y="7276477"/>
                  </a:lnTo>
                  <a:lnTo>
                    <a:pt x="414173" y="7274097"/>
                  </a:lnTo>
                  <a:lnTo>
                    <a:pt x="368366" y="7267114"/>
                  </a:lnTo>
                  <a:lnTo>
                    <a:pt x="324153" y="7255759"/>
                  </a:lnTo>
                  <a:lnTo>
                    <a:pt x="281767" y="7240263"/>
                  </a:lnTo>
                  <a:lnTo>
                    <a:pt x="241439" y="7220858"/>
                  </a:lnTo>
                  <a:lnTo>
                    <a:pt x="203401" y="7197776"/>
                  </a:lnTo>
                  <a:lnTo>
                    <a:pt x="167885" y="7171249"/>
                  </a:lnTo>
                  <a:lnTo>
                    <a:pt x="135124" y="7141507"/>
                  </a:lnTo>
                  <a:lnTo>
                    <a:pt x="105348" y="7108782"/>
                  </a:lnTo>
                  <a:lnTo>
                    <a:pt x="78790" y="7073307"/>
                  </a:lnTo>
                  <a:lnTo>
                    <a:pt x="55681" y="7035313"/>
                  </a:lnTo>
                  <a:lnTo>
                    <a:pt x="36254" y="6995032"/>
                  </a:lnTo>
                  <a:lnTo>
                    <a:pt x="20741" y="6952694"/>
                  </a:lnTo>
                  <a:lnTo>
                    <a:pt x="9372" y="6908532"/>
                  </a:lnTo>
                  <a:lnTo>
                    <a:pt x="2381" y="6862778"/>
                  </a:lnTo>
                  <a:lnTo>
                    <a:pt x="0" y="6815663"/>
                  </a:lnTo>
                  <a:lnTo>
                    <a:pt x="0" y="460825"/>
                  </a:lnTo>
                  <a:lnTo>
                    <a:pt x="2381" y="413708"/>
                  </a:lnTo>
                  <a:lnTo>
                    <a:pt x="9372" y="367953"/>
                  </a:lnTo>
                  <a:lnTo>
                    <a:pt x="20741" y="323790"/>
                  </a:lnTo>
                  <a:lnTo>
                    <a:pt x="36254" y="281451"/>
                  </a:lnTo>
                  <a:lnTo>
                    <a:pt x="55681" y="241168"/>
                  </a:lnTo>
                  <a:lnTo>
                    <a:pt x="78790" y="203173"/>
                  </a:lnTo>
                  <a:lnTo>
                    <a:pt x="105348" y="167697"/>
                  </a:lnTo>
                  <a:lnTo>
                    <a:pt x="135124" y="134972"/>
                  </a:lnTo>
                  <a:lnTo>
                    <a:pt x="167885" y="105230"/>
                  </a:lnTo>
                  <a:lnTo>
                    <a:pt x="203401" y="78701"/>
                  </a:lnTo>
                  <a:lnTo>
                    <a:pt x="241439" y="55619"/>
                  </a:lnTo>
                  <a:lnTo>
                    <a:pt x="281767" y="36213"/>
                  </a:lnTo>
                  <a:lnTo>
                    <a:pt x="324153" y="20717"/>
                  </a:lnTo>
                  <a:lnTo>
                    <a:pt x="368366" y="9362"/>
                  </a:lnTo>
                  <a:lnTo>
                    <a:pt x="414173" y="2379"/>
                  </a:lnTo>
                  <a:lnTo>
                    <a:pt x="461343" y="0"/>
                  </a:lnTo>
                  <a:lnTo>
                    <a:pt x="3195234" y="0"/>
                  </a:lnTo>
                  <a:lnTo>
                    <a:pt x="3242402" y="2379"/>
                  </a:lnTo>
                  <a:lnTo>
                    <a:pt x="3288208" y="9362"/>
                  </a:lnTo>
                  <a:lnTo>
                    <a:pt x="3332419" y="20717"/>
                  </a:lnTo>
                  <a:lnTo>
                    <a:pt x="3374804" y="36213"/>
                  </a:lnTo>
                  <a:lnTo>
                    <a:pt x="3415131" y="55619"/>
                  </a:lnTo>
                  <a:lnTo>
                    <a:pt x="3453168" y="78701"/>
                  </a:lnTo>
                  <a:lnTo>
                    <a:pt x="3488683" y="105230"/>
                  </a:lnTo>
                  <a:lnTo>
                    <a:pt x="3521444" y="134972"/>
                  </a:lnTo>
                  <a:lnTo>
                    <a:pt x="3551219" y="167697"/>
                  </a:lnTo>
                  <a:lnTo>
                    <a:pt x="3577776" y="203173"/>
                  </a:lnTo>
                  <a:lnTo>
                    <a:pt x="3600884" y="241168"/>
                  </a:lnTo>
                  <a:lnTo>
                    <a:pt x="3620311" y="281451"/>
                  </a:lnTo>
                  <a:lnTo>
                    <a:pt x="3635824" y="323790"/>
                  </a:lnTo>
                  <a:lnTo>
                    <a:pt x="3647192" y="367953"/>
                  </a:lnTo>
                  <a:lnTo>
                    <a:pt x="3654183" y="413708"/>
                  </a:lnTo>
                  <a:lnTo>
                    <a:pt x="3656565" y="460825"/>
                  </a:lnTo>
                  <a:lnTo>
                    <a:pt x="3656565" y="6815663"/>
                  </a:lnTo>
                  <a:lnTo>
                    <a:pt x="3654183" y="6862778"/>
                  </a:lnTo>
                  <a:lnTo>
                    <a:pt x="3647192" y="6908532"/>
                  </a:lnTo>
                  <a:lnTo>
                    <a:pt x="3635824" y="6952694"/>
                  </a:lnTo>
                  <a:lnTo>
                    <a:pt x="3620311" y="6995032"/>
                  </a:lnTo>
                  <a:lnTo>
                    <a:pt x="3600884" y="7035313"/>
                  </a:lnTo>
                  <a:lnTo>
                    <a:pt x="3577776" y="7073307"/>
                  </a:lnTo>
                  <a:lnTo>
                    <a:pt x="3551219" y="7108782"/>
                  </a:lnTo>
                  <a:lnTo>
                    <a:pt x="3521444" y="7141507"/>
                  </a:lnTo>
                  <a:lnTo>
                    <a:pt x="3488683" y="7171249"/>
                  </a:lnTo>
                  <a:lnTo>
                    <a:pt x="3453168" y="7197776"/>
                  </a:lnTo>
                  <a:lnTo>
                    <a:pt x="3415131" y="7220858"/>
                  </a:lnTo>
                  <a:lnTo>
                    <a:pt x="3374804" y="7240263"/>
                  </a:lnTo>
                  <a:lnTo>
                    <a:pt x="3332419" y="7255759"/>
                  </a:lnTo>
                  <a:lnTo>
                    <a:pt x="3288208" y="7267114"/>
                  </a:lnTo>
                  <a:lnTo>
                    <a:pt x="3242402" y="7274097"/>
                  </a:lnTo>
                  <a:lnTo>
                    <a:pt x="3195234" y="7276477"/>
                  </a:lnTo>
                  <a:close/>
                </a:path>
              </a:pathLst>
            </a:custGeom>
            <a:solidFill>
              <a:srgbClr val="FFFFFF"/>
            </a:solidFill>
          </p:spPr>
          <p:txBody>
            <a:bodyPr wrap="square" lIns="0" tIns="0" rIns="0" bIns="0" rtlCol="0"/>
            <a:lstStyle/>
            <a:p>
              <a:endParaRPr/>
            </a:p>
          </p:txBody>
        </p:sp>
        <p:sp>
          <p:nvSpPr>
            <p:cNvPr id="16" name="object 16"/>
            <p:cNvSpPr/>
            <p:nvPr/>
          </p:nvSpPr>
          <p:spPr>
            <a:xfrm>
              <a:off x="13811814" y="1978810"/>
              <a:ext cx="3656965" cy="7277100"/>
            </a:xfrm>
            <a:custGeom>
              <a:avLst/>
              <a:gdLst/>
              <a:ahLst/>
              <a:cxnLst/>
              <a:rect l="l" t="t" r="r" b="b"/>
              <a:pathLst>
                <a:path w="3656965" h="7277100">
                  <a:moveTo>
                    <a:pt x="3195234" y="0"/>
                  </a:moveTo>
                  <a:lnTo>
                    <a:pt x="461343" y="0"/>
                  </a:lnTo>
                  <a:lnTo>
                    <a:pt x="414173" y="2379"/>
                  </a:lnTo>
                  <a:lnTo>
                    <a:pt x="368366" y="9362"/>
                  </a:lnTo>
                  <a:lnTo>
                    <a:pt x="324153" y="20717"/>
                  </a:lnTo>
                  <a:lnTo>
                    <a:pt x="281767" y="36213"/>
                  </a:lnTo>
                  <a:lnTo>
                    <a:pt x="241439" y="55619"/>
                  </a:lnTo>
                  <a:lnTo>
                    <a:pt x="203401" y="78701"/>
                  </a:lnTo>
                  <a:lnTo>
                    <a:pt x="167885" y="105230"/>
                  </a:lnTo>
                  <a:lnTo>
                    <a:pt x="135124" y="134972"/>
                  </a:lnTo>
                  <a:lnTo>
                    <a:pt x="105348" y="167697"/>
                  </a:lnTo>
                  <a:lnTo>
                    <a:pt x="78790" y="203173"/>
                  </a:lnTo>
                  <a:lnTo>
                    <a:pt x="55681" y="241168"/>
                  </a:lnTo>
                  <a:lnTo>
                    <a:pt x="36254" y="281451"/>
                  </a:lnTo>
                  <a:lnTo>
                    <a:pt x="20741" y="323790"/>
                  </a:lnTo>
                  <a:lnTo>
                    <a:pt x="9372" y="367953"/>
                  </a:lnTo>
                  <a:lnTo>
                    <a:pt x="2381" y="413708"/>
                  </a:lnTo>
                  <a:lnTo>
                    <a:pt x="0" y="460825"/>
                  </a:lnTo>
                  <a:lnTo>
                    <a:pt x="0" y="6815663"/>
                  </a:lnTo>
                  <a:lnTo>
                    <a:pt x="2381" y="6862778"/>
                  </a:lnTo>
                  <a:lnTo>
                    <a:pt x="9372" y="6908532"/>
                  </a:lnTo>
                  <a:lnTo>
                    <a:pt x="20741" y="6952694"/>
                  </a:lnTo>
                  <a:lnTo>
                    <a:pt x="36254" y="6995032"/>
                  </a:lnTo>
                  <a:lnTo>
                    <a:pt x="55681" y="7035313"/>
                  </a:lnTo>
                  <a:lnTo>
                    <a:pt x="78790" y="7073307"/>
                  </a:lnTo>
                  <a:lnTo>
                    <a:pt x="105348" y="7108782"/>
                  </a:lnTo>
                  <a:lnTo>
                    <a:pt x="135124" y="7141507"/>
                  </a:lnTo>
                  <a:lnTo>
                    <a:pt x="167885" y="7171249"/>
                  </a:lnTo>
                  <a:lnTo>
                    <a:pt x="203401" y="7197776"/>
                  </a:lnTo>
                  <a:lnTo>
                    <a:pt x="241439" y="7220858"/>
                  </a:lnTo>
                  <a:lnTo>
                    <a:pt x="281767" y="7240263"/>
                  </a:lnTo>
                  <a:lnTo>
                    <a:pt x="324153" y="7255759"/>
                  </a:lnTo>
                  <a:lnTo>
                    <a:pt x="368366" y="7267114"/>
                  </a:lnTo>
                  <a:lnTo>
                    <a:pt x="414173" y="7274097"/>
                  </a:lnTo>
                  <a:lnTo>
                    <a:pt x="461343" y="7276477"/>
                  </a:lnTo>
                  <a:lnTo>
                    <a:pt x="3195234" y="7276477"/>
                  </a:lnTo>
                  <a:lnTo>
                    <a:pt x="3242402" y="7274097"/>
                  </a:lnTo>
                  <a:lnTo>
                    <a:pt x="3288208" y="7267114"/>
                  </a:lnTo>
                  <a:lnTo>
                    <a:pt x="3332419" y="7255759"/>
                  </a:lnTo>
                  <a:lnTo>
                    <a:pt x="3374804" y="7240263"/>
                  </a:lnTo>
                  <a:lnTo>
                    <a:pt x="3415131" y="7220858"/>
                  </a:lnTo>
                  <a:lnTo>
                    <a:pt x="3453168" y="7197776"/>
                  </a:lnTo>
                  <a:lnTo>
                    <a:pt x="3488683" y="7171249"/>
                  </a:lnTo>
                  <a:lnTo>
                    <a:pt x="3521444" y="7141507"/>
                  </a:lnTo>
                  <a:lnTo>
                    <a:pt x="3551219" y="7108782"/>
                  </a:lnTo>
                  <a:lnTo>
                    <a:pt x="3577776" y="7073307"/>
                  </a:lnTo>
                  <a:lnTo>
                    <a:pt x="3600884" y="7035313"/>
                  </a:lnTo>
                  <a:lnTo>
                    <a:pt x="3620311" y="6995032"/>
                  </a:lnTo>
                  <a:lnTo>
                    <a:pt x="3635824" y="6952694"/>
                  </a:lnTo>
                  <a:lnTo>
                    <a:pt x="3647192" y="6908532"/>
                  </a:lnTo>
                  <a:lnTo>
                    <a:pt x="3654183" y="6862778"/>
                  </a:lnTo>
                  <a:lnTo>
                    <a:pt x="3656565" y="6815663"/>
                  </a:lnTo>
                  <a:lnTo>
                    <a:pt x="3656565" y="460825"/>
                  </a:lnTo>
                  <a:lnTo>
                    <a:pt x="3654183" y="413708"/>
                  </a:lnTo>
                  <a:lnTo>
                    <a:pt x="3647192" y="367953"/>
                  </a:lnTo>
                  <a:lnTo>
                    <a:pt x="3635824" y="323790"/>
                  </a:lnTo>
                  <a:lnTo>
                    <a:pt x="3620311" y="281451"/>
                  </a:lnTo>
                  <a:lnTo>
                    <a:pt x="3600884" y="241168"/>
                  </a:lnTo>
                  <a:lnTo>
                    <a:pt x="3577776" y="203173"/>
                  </a:lnTo>
                  <a:lnTo>
                    <a:pt x="3551219" y="167697"/>
                  </a:lnTo>
                  <a:lnTo>
                    <a:pt x="3521444" y="134972"/>
                  </a:lnTo>
                  <a:lnTo>
                    <a:pt x="3488683" y="105230"/>
                  </a:lnTo>
                  <a:lnTo>
                    <a:pt x="3453168" y="78701"/>
                  </a:lnTo>
                  <a:lnTo>
                    <a:pt x="3415131" y="55619"/>
                  </a:lnTo>
                  <a:lnTo>
                    <a:pt x="3374804" y="36213"/>
                  </a:lnTo>
                  <a:lnTo>
                    <a:pt x="3332419" y="20717"/>
                  </a:lnTo>
                  <a:lnTo>
                    <a:pt x="3288208" y="9362"/>
                  </a:lnTo>
                  <a:lnTo>
                    <a:pt x="3242402" y="2379"/>
                  </a:lnTo>
                  <a:lnTo>
                    <a:pt x="3195234" y="0"/>
                  </a:lnTo>
                  <a:close/>
                </a:path>
              </a:pathLst>
            </a:custGeom>
            <a:ln w="147753">
              <a:solidFill>
                <a:srgbClr val="131313"/>
              </a:solidFill>
            </a:ln>
          </p:spPr>
          <p:txBody>
            <a:bodyPr wrap="square" lIns="0" tIns="0" rIns="0" bIns="0" rtlCol="0"/>
            <a:lstStyle/>
            <a:p>
              <a:endParaRPr/>
            </a:p>
          </p:txBody>
        </p:sp>
        <p:sp>
          <p:nvSpPr>
            <p:cNvPr id="17" name="object 17"/>
            <p:cNvSpPr/>
            <p:nvPr/>
          </p:nvSpPr>
          <p:spPr>
            <a:xfrm>
              <a:off x="14201959" y="2829346"/>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8" name="object 18"/>
            <p:cNvSpPr/>
            <p:nvPr/>
          </p:nvSpPr>
          <p:spPr>
            <a:xfrm>
              <a:off x="14190571" y="2817968"/>
              <a:ext cx="2898775" cy="1189990"/>
            </a:xfrm>
            <a:custGeom>
              <a:avLst/>
              <a:gdLst/>
              <a:ahLst/>
              <a:cxnLst/>
              <a:rect l="l" t="t" r="r" b="b"/>
              <a:pathLst>
                <a:path w="2898775" h="1189989">
                  <a:moveTo>
                    <a:pt x="2893208" y="1189432"/>
                  </a:moveTo>
                  <a:lnTo>
                    <a:pt x="5098" y="1189432"/>
                  </a:lnTo>
                  <a:lnTo>
                    <a:pt x="0" y="1184340"/>
                  </a:lnTo>
                  <a:lnTo>
                    <a:pt x="0" y="5092"/>
                  </a:lnTo>
                  <a:lnTo>
                    <a:pt x="5098" y="0"/>
                  </a:lnTo>
                  <a:lnTo>
                    <a:pt x="2893208" y="0"/>
                  </a:lnTo>
                  <a:lnTo>
                    <a:pt x="2898292" y="5092"/>
                  </a:lnTo>
                  <a:lnTo>
                    <a:pt x="2898292" y="22751"/>
                  </a:lnTo>
                  <a:lnTo>
                    <a:pt x="22779" y="22751"/>
                  </a:lnTo>
                  <a:lnTo>
                    <a:pt x="22779" y="1166672"/>
                  </a:lnTo>
                  <a:lnTo>
                    <a:pt x="2898292" y="1166672"/>
                  </a:lnTo>
                  <a:lnTo>
                    <a:pt x="2898292" y="1184340"/>
                  </a:lnTo>
                  <a:lnTo>
                    <a:pt x="2893208" y="1189432"/>
                  </a:lnTo>
                  <a:close/>
                </a:path>
                <a:path w="2898775" h="1189989">
                  <a:moveTo>
                    <a:pt x="2898292" y="1166672"/>
                  </a:moveTo>
                  <a:lnTo>
                    <a:pt x="2875503" y="1166672"/>
                  </a:lnTo>
                  <a:lnTo>
                    <a:pt x="2875503" y="22751"/>
                  </a:lnTo>
                  <a:lnTo>
                    <a:pt x="2898292" y="22751"/>
                  </a:lnTo>
                  <a:lnTo>
                    <a:pt x="2898292" y="1166672"/>
                  </a:lnTo>
                  <a:close/>
                </a:path>
              </a:pathLst>
            </a:custGeom>
            <a:solidFill>
              <a:srgbClr val="131313"/>
            </a:solidFill>
          </p:spPr>
          <p:txBody>
            <a:bodyPr wrap="square" lIns="0" tIns="0" rIns="0" bIns="0" rtlCol="0"/>
            <a:lstStyle/>
            <a:p>
              <a:endParaRPr/>
            </a:p>
          </p:txBody>
        </p:sp>
        <p:sp>
          <p:nvSpPr>
            <p:cNvPr id="19" name="object 19"/>
            <p:cNvSpPr/>
            <p:nvPr/>
          </p:nvSpPr>
          <p:spPr>
            <a:xfrm>
              <a:off x="14446336" y="3056771"/>
              <a:ext cx="694690" cy="688975"/>
            </a:xfrm>
            <a:custGeom>
              <a:avLst/>
              <a:gdLst/>
              <a:ahLst/>
              <a:cxnLst/>
              <a:rect l="l" t="t" r="r" b="b"/>
              <a:pathLst>
                <a:path w="694690" h="688975">
                  <a:moveTo>
                    <a:pt x="694547" y="688392"/>
                  </a:moveTo>
                  <a:lnTo>
                    <a:pt x="0" y="688392"/>
                  </a:lnTo>
                  <a:lnTo>
                    <a:pt x="0" y="0"/>
                  </a:lnTo>
                  <a:lnTo>
                    <a:pt x="694547" y="0"/>
                  </a:lnTo>
                  <a:lnTo>
                    <a:pt x="694547" y="688392"/>
                  </a:lnTo>
                  <a:close/>
                </a:path>
              </a:pathLst>
            </a:custGeom>
            <a:solidFill>
              <a:srgbClr val="FF5C18"/>
            </a:solidFill>
          </p:spPr>
          <p:txBody>
            <a:bodyPr wrap="square" lIns="0" tIns="0" rIns="0" bIns="0" rtlCol="0"/>
            <a:lstStyle/>
            <a:p>
              <a:endParaRPr/>
            </a:p>
          </p:txBody>
        </p:sp>
        <p:sp>
          <p:nvSpPr>
            <p:cNvPr id="20" name="object 20"/>
            <p:cNvSpPr/>
            <p:nvPr/>
          </p:nvSpPr>
          <p:spPr>
            <a:xfrm>
              <a:off x="15276055" y="3134786"/>
              <a:ext cx="1374140" cy="549910"/>
            </a:xfrm>
            <a:custGeom>
              <a:avLst/>
              <a:gdLst/>
              <a:ahLst/>
              <a:cxnLst/>
              <a:rect l="l" t="t" r="r" b="b"/>
              <a:pathLst>
                <a:path w="1374140" h="549910">
                  <a:moveTo>
                    <a:pt x="727364" y="549563"/>
                  </a:moveTo>
                  <a:lnTo>
                    <a:pt x="45562" y="549563"/>
                  </a:lnTo>
                  <a:lnTo>
                    <a:pt x="27826" y="545986"/>
                  </a:lnTo>
                  <a:lnTo>
                    <a:pt x="13344" y="536232"/>
                  </a:lnTo>
                  <a:lnTo>
                    <a:pt x="3580" y="521765"/>
                  </a:lnTo>
                  <a:lnTo>
                    <a:pt x="0" y="504049"/>
                  </a:lnTo>
                  <a:lnTo>
                    <a:pt x="3450" y="486642"/>
                  </a:lnTo>
                  <a:lnTo>
                    <a:pt x="12881" y="472335"/>
                  </a:lnTo>
                  <a:lnTo>
                    <a:pt x="26906" y="462512"/>
                  </a:lnTo>
                  <a:lnTo>
                    <a:pt x="44143" y="458555"/>
                  </a:lnTo>
                  <a:lnTo>
                    <a:pt x="45562" y="458534"/>
                  </a:lnTo>
                  <a:lnTo>
                    <a:pt x="727364" y="458534"/>
                  </a:lnTo>
                  <a:lnTo>
                    <a:pt x="745100" y="462111"/>
                  </a:lnTo>
                  <a:lnTo>
                    <a:pt x="759584" y="471865"/>
                  </a:lnTo>
                  <a:lnTo>
                    <a:pt x="769349" y="486332"/>
                  </a:lnTo>
                  <a:lnTo>
                    <a:pt x="772930" y="504049"/>
                  </a:lnTo>
                  <a:lnTo>
                    <a:pt x="769478" y="521455"/>
                  </a:lnTo>
                  <a:lnTo>
                    <a:pt x="760047" y="535761"/>
                  </a:lnTo>
                  <a:lnTo>
                    <a:pt x="746021" y="545583"/>
                  </a:lnTo>
                  <a:lnTo>
                    <a:pt x="728783" y="549540"/>
                  </a:lnTo>
                  <a:lnTo>
                    <a:pt x="727364" y="549563"/>
                  </a:lnTo>
                  <a:close/>
                </a:path>
                <a:path w="1374140" h="549910">
                  <a:moveTo>
                    <a:pt x="1024856" y="320293"/>
                  </a:moveTo>
                  <a:lnTo>
                    <a:pt x="45562" y="320293"/>
                  </a:lnTo>
                  <a:lnTo>
                    <a:pt x="27826" y="316717"/>
                  </a:lnTo>
                  <a:lnTo>
                    <a:pt x="13344" y="306963"/>
                  </a:lnTo>
                  <a:lnTo>
                    <a:pt x="3580" y="292497"/>
                  </a:lnTo>
                  <a:lnTo>
                    <a:pt x="0" y="274781"/>
                  </a:lnTo>
                  <a:lnTo>
                    <a:pt x="3450" y="257373"/>
                  </a:lnTo>
                  <a:lnTo>
                    <a:pt x="12881" y="243066"/>
                  </a:lnTo>
                  <a:lnTo>
                    <a:pt x="26906" y="233244"/>
                  </a:lnTo>
                  <a:lnTo>
                    <a:pt x="44143" y="229287"/>
                  </a:lnTo>
                  <a:lnTo>
                    <a:pt x="45562" y="229267"/>
                  </a:lnTo>
                  <a:lnTo>
                    <a:pt x="1024856" y="229267"/>
                  </a:lnTo>
                  <a:lnTo>
                    <a:pt x="1042592" y="232844"/>
                  </a:lnTo>
                  <a:lnTo>
                    <a:pt x="1057076" y="242598"/>
                  </a:lnTo>
                  <a:lnTo>
                    <a:pt x="1066841" y="257065"/>
                  </a:lnTo>
                  <a:lnTo>
                    <a:pt x="1070422" y="274781"/>
                  </a:lnTo>
                  <a:lnTo>
                    <a:pt x="1066970" y="292188"/>
                  </a:lnTo>
                  <a:lnTo>
                    <a:pt x="1057539" y="306494"/>
                  </a:lnTo>
                  <a:lnTo>
                    <a:pt x="1043512" y="316316"/>
                  </a:lnTo>
                  <a:lnTo>
                    <a:pt x="1026275" y="320272"/>
                  </a:lnTo>
                  <a:lnTo>
                    <a:pt x="1024856" y="320293"/>
                  </a:lnTo>
                  <a:close/>
                </a:path>
                <a:path w="1374140" h="549910">
                  <a:moveTo>
                    <a:pt x="1328463" y="91026"/>
                  </a:moveTo>
                  <a:lnTo>
                    <a:pt x="45562" y="91026"/>
                  </a:lnTo>
                  <a:lnTo>
                    <a:pt x="27826" y="87449"/>
                  </a:lnTo>
                  <a:lnTo>
                    <a:pt x="13344" y="77695"/>
                  </a:lnTo>
                  <a:lnTo>
                    <a:pt x="3580" y="63227"/>
                  </a:lnTo>
                  <a:lnTo>
                    <a:pt x="0" y="45511"/>
                  </a:lnTo>
                  <a:lnTo>
                    <a:pt x="3450" y="28104"/>
                  </a:lnTo>
                  <a:lnTo>
                    <a:pt x="12881" y="13799"/>
                  </a:lnTo>
                  <a:lnTo>
                    <a:pt x="26906" y="3976"/>
                  </a:lnTo>
                  <a:lnTo>
                    <a:pt x="44143" y="20"/>
                  </a:lnTo>
                  <a:lnTo>
                    <a:pt x="45562" y="0"/>
                  </a:lnTo>
                  <a:lnTo>
                    <a:pt x="1328463" y="0"/>
                  </a:lnTo>
                  <a:lnTo>
                    <a:pt x="1346199" y="3576"/>
                  </a:lnTo>
                  <a:lnTo>
                    <a:pt x="1360683" y="13330"/>
                  </a:lnTo>
                  <a:lnTo>
                    <a:pt x="1370448" y="27796"/>
                  </a:lnTo>
                  <a:lnTo>
                    <a:pt x="1374029" y="45511"/>
                  </a:lnTo>
                  <a:lnTo>
                    <a:pt x="1370577" y="62919"/>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21" name="object 21"/>
            <p:cNvSpPr/>
            <p:nvPr/>
          </p:nvSpPr>
          <p:spPr>
            <a:xfrm>
              <a:off x="14201959" y="4296818"/>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22" name="object 22"/>
            <p:cNvSpPr/>
            <p:nvPr/>
          </p:nvSpPr>
          <p:spPr>
            <a:xfrm>
              <a:off x="14190571" y="4285439"/>
              <a:ext cx="2898775" cy="1189990"/>
            </a:xfrm>
            <a:custGeom>
              <a:avLst/>
              <a:gdLst/>
              <a:ahLst/>
              <a:cxnLst/>
              <a:rect l="l" t="t" r="r" b="b"/>
              <a:pathLst>
                <a:path w="2898775" h="1189989">
                  <a:moveTo>
                    <a:pt x="2893208" y="1189421"/>
                  </a:moveTo>
                  <a:lnTo>
                    <a:pt x="5098" y="1189421"/>
                  </a:lnTo>
                  <a:lnTo>
                    <a:pt x="0" y="1184342"/>
                  </a:lnTo>
                  <a:lnTo>
                    <a:pt x="0" y="5092"/>
                  </a:lnTo>
                  <a:lnTo>
                    <a:pt x="5098" y="0"/>
                  </a:lnTo>
                  <a:lnTo>
                    <a:pt x="2893208" y="0"/>
                  </a:lnTo>
                  <a:lnTo>
                    <a:pt x="2898292" y="5092"/>
                  </a:lnTo>
                  <a:lnTo>
                    <a:pt x="2898292" y="22751"/>
                  </a:lnTo>
                  <a:lnTo>
                    <a:pt x="22779" y="22751"/>
                  </a:lnTo>
                  <a:lnTo>
                    <a:pt x="22779" y="1166657"/>
                  </a:lnTo>
                  <a:lnTo>
                    <a:pt x="2898292" y="1166657"/>
                  </a:lnTo>
                  <a:lnTo>
                    <a:pt x="2898292" y="1184342"/>
                  </a:lnTo>
                  <a:lnTo>
                    <a:pt x="2893208" y="1189421"/>
                  </a:lnTo>
                  <a:close/>
                </a:path>
                <a:path w="2898775" h="1189989">
                  <a:moveTo>
                    <a:pt x="2898292" y="1166657"/>
                  </a:moveTo>
                  <a:lnTo>
                    <a:pt x="2875503" y="1166657"/>
                  </a:lnTo>
                  <a:lnTo>
                    <a:pt x="2875503" y="22751"/>
                  </a:lnTo>
                  <a:lnTo>
                    <a:pt x="2898292" y="22751"/>
                  </a:lnTo>
                  <a:lnTo>
                    <a:pt x="2898292" y="1166657"/>
                  </a:lnTo>
                  <a:close/>
                </a:path>
              </a:pathLst>
            </a:custGeom>
            <a:solidFill>
              <a:srgbClr val="131313"/>
            </a:solidFill>
          </p:spPr>
          <p:txBody>
            <a:bodyPr wrap="square" lIns="0" tIns="0" rIns="0" bIns="0" rtlCol="0"/>
            <a:lstStyle/>
            <a:p>
              <a:endParaRPr/>
            </a:p>
          </p:txBody>
        </p:sp>
        <p:sp>
          <p:nvSpPr>
            <p:cNvPr id="23" name="object 23"/>
            <p:cNvSpPr/>
            <p:nvPr/>
          </p:nvSpPr>
          <p:spPr>
            <a:xfrm>
              <a:off x="14446336" y="4524243"/>
              <a:ext cx="694690" cy="688975"/>
            </a:xfrm>
            <a:custGeom>
              <a:avLst/>
              <a:gdLst/>
              <a:ahLst/>
              <a:cxnLst/>
              <a:rect l="l" t="t" r="r" b="b"/>
              <a:pathLst>
                <a:path w="694690" h="688975">
                  <a:moveTo>
                    <a:pt x="694547" y="688383"/>
                  </a:moveTo>
                  <a:lnTo>
                    <a:pt x="0" y="688383"/>
                  </a:lnTo>
                  <a:lnTo>
                    <a:pt x="0" y="0"/>
                  </a:lnTo>
                  <a:lnTo>
                    <a:pt x="694547" y="0"/>
                  </a:lnTo>
                  <a:lnTo>
                    <a:pt x="694547" y="688383"/>
                  </a:lnTo>
                  <a:close/>
                </a:path>
              </a:pathLst>
            </a:custGeom>
            <a:solidFill>
              <a:srgbClr val="12D5C2"/>
            </a:solidFill>
          </p:spPr>
          <p:txBody>
            <a:bodyPr wrap="square" lIns="0" tIns="0" rIns="0" bIns="0" rtlCol="0"/>
            <a:lstStyle/>
            <a:p>
              <a:endParaRPr/>
            </a:p>
          </p:txBody>
        </p:sp>
        <p:sp>
          <p:nvSpPr>
            <p:cNvPr id="24" name="object 24"/>
            <p:cNvSpPr/>
            <p:nvPr/>
          </p:nvSpPr>
          <p:spPr>
            <a:xfrm>
              <a:off x="15276055" y="4602258"/>
              <a:ext cx="1374140" cy="549910"/>
            </a:xfrm>
            <a:custGeom>
              <a:avLst/>
              <a:gdLst/>
              <a:ahLst/>
              <a:cxnLst/>
              <a:rect l="l" t="t" r="r" b="b"/>
              <a:pathLst>
                <a:path w="1374140" h="549910">
                  <a:moveTo>
                    <a:pt x="728783" y="549548"/>
                  </a:moveTo>
                  <a:lnTo>
                    <a:pt x="45562" y="549548"/>
                  </a:lnTo>
                  <a:lnTo>
                    <a:pt x="27826" y="545973"/>
                  </a:lnTo>
                  <a:lnTo>
                    <a:pt x="13344" y="536222"/>
                  </a:lnTo>
                  <a:lnTo>
                    <a:pt x="3580" y="521760"/>
                  </a:lnTo>
                  <a:lnTo>
                    <a:pt x="0" y="504052"/>
                  </a:lnTo>
                  <a:lnTo>
                    <a:pt x="3450" y="486646"/>
                  </a:lnTo>
                  <a:lnTo>
                    <a:pt x="12881" y="472335"/>
                  </a:lnTo>
                  <a:lnTo>
                    <a:pt x="26906" y="462508"/>
                  </a:lnTo>
                  <a:lnTo>
                    <a:pt x="44143" y="458555"/>
                  </a:lnTo>
                  <a:lnTo>
                    <a:pt x="45562" y="458525"/>
                  </a:lnTo>
                  <a:lnTo>
                    <a:pt x="727364" y="458525"/>
                  </a:lnTo>
                  <a:lnTo>
                    <a:pt x="745100" y="462105"/>
                  </a:lnTo>
                  <a:lnTo>
                    <a:pt x="759584" y="471866"/>
                  </a:lnTo>
                  <a:lnTo>
                    <a:pt x="769349" y="486338"/>
                  </a:lnTo>
                  <a:lnTo>
                    <a:pt x="772930" y="504052"/>
                  </a:lnTo>
                  <a:lnTo>
                    <a:pt x="769478" y="521453"/>
                  </a:lnTo>
                  <a:lnTo>
                    <a:pt x="760047" y="535757"/>
                  </a:lnTo>
                  <a:lnTo>
                    <a:pt x="746021" y="545582"/>
                  </a:lnTo>
                  <a:lnTo>
                    <a:pt x="728783" y="549548"/>
                  </a:lnTo>
                  <a:close/>
                </a:path>
                <a:path w="1374140" h="549910">
                  <a:moveTo>
                    <a:pt x="1024856" y="320293"/>
                  </a:moveTo>
                  <a:lnTo>
                    <a:pt x="45562" y="320293"/>
                  </a:lnTo>
                  <a:lnTo>
                    <a:pt x="27826" y="316717"/>
                  </a:lnTo>
                  <a:lnTo>
                    <a:pt x="13344" y="306963"/>
                  </a:lnTo>
                  <a:lnTo>
                    <a:pt x="3580" y="292492"/>
                  </a:lnTo>
                  <a:lnTo>
                    <a:pt x="0" y="274767"/>
                  </a:lnTo>
                  <a:lnTo>
                    <a:pt x="3450" y="257368"/>
                  </a:lnTo>
                  <a:lnTo>
                    <a:pt x="12881" y="243066"/>
                  </a:lnTo>
                  <a:lnTo>
                    <a:pt x="26906" y="233244"/>
                  </a:lnTo>
                  <a:lnTo>
                    <a:pt x="44143" y="229287"/>
                  </a:lnTo>
                  <a:lnTo>
                    <a:pt x="45562" y="229267"/>
                  </a:lnTo>
                  <a:lnTo>
                    <a:pt x="1024856" y="229267"/>
                  </a:lnTo>
                  <a:lnTo>
                    <a:pt x="1042592" y="232843"/>
                  </a:lnTo>
                  <a:lnTo>
                    <a:pt x="1057076" y="242596"/>
                  </a:lnTo>
                  <a:lnTo>
                    <a:pt x="1066841" y="257059"/>
                  </a:lnTo>
                  <a:lnTo>
                    <a:pt x="1070422" y="274767"/>
                  </a:lnTo>
                  <a:lnTo>
                    <a:pt x="1066970" y="292184"/>
                  </a:lnTo>
                  <a:lnTo>
                    <a:pt x="1057539" y="306494"/>
                  </a:lnTo>
                  <a:lnTo>
                    <a:pt x="1043512" y="316314"/>
                  </a:lnTo>
                  <a:lnTo>
                    <a:pt x="1026275" y="320263"/>
                  </a:lnTo>
                  <a:lnTo>
                    <a:pt x="1024856" y="320293"/>
                  </a:lnTo>
                  <a:close/>
                </a:path>
                <a:path w="1374140" h="549910">
                  <a:moveTo>
                    <a:pt x="1328463" y="91026"/>
                  </a:moveTo>
                  <a:lnTo>
                    <a:pt x="45562" y="91026"/>
                  </a:lnTo>
                  <a:lnTo>
                    <a:pt x="27826" y="87449"/>
                  </a:lnTo>
                  <a:lnTo>
                    <a:pt x="13344" y="77695"/>
                  </a:lnTo>
                  <a:lnTo>
                    <a:pt x="3580" y="63229"/>
                  </a:lnTo>
                  <a:lnTo>
                    <a:pt x="0" y="45514"/>
                  </a:lnTo>
                  <a:lnTo>
                    <a:pt x="3450" y="28106"/>
                  </a:lnTo>
                  <a:lnTo>
                    <a:pt x="12881" y="13799"/>
                  </a:lnTo>
                  <a:lnTo>
                    <a:pt x="26906" y="3977"/>
                  </a:lnTo>
                  <a:lnTo>
                    <a:pt x="44143" y="20"/>
                  </a:lnTo>
                  <a:lnTo>
                    <a:pt x="45562" y="0"/>
                  </a:lnTo>
                  <a:lnTo>
                    <a:pt x="1328463" y="0"/>
                  </a:lnTo>
                  <a:lnTo>
                    <a:pt x="1346199" y="3576"/>
                  </a:lnTo>
                  <a:lnTo>
                    <a:pt x="1360683" y="13330"/>
                  </a:lnTo>
                  <a:lnTo>
                    <a:pt x="1370448" y="27798"/>
                  </a:lnTo>
                  <a:lnTo>
                    <a:pt x="1374029" y="45514"/>
                  </a:lnTo>
                  <a:lnTo>
                    <a:pt x="1370577" y="62921"/>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25" name="object 25"/>
            <p:cNvSpPr/>
            <p:nvPr/>
          </p:nvSpPr>
          <p:spPr>
            <a:xfrm>
              <a:off x="14201959" y="5764286"/>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55288"/>
              </a:srgbClr>
            </a:solidFill>
          </p:spPr>
          <p:txBody>
            <a:bodyPr wrap="square" lIns="0" tIns="0" rIns="0" bIns="0" rtlCol="0"/>
            <a:lstStyle/>
            <a:p>
              <a:endParaRPr/>
            </a:p>
          </p:txBody>
        </p:sp>
        <p:sp>
          <p:nvSpPr>
            <p:cNvPr id="26" name="object 26"/>
            <p:cNvSpPr/>
            <p:nvPr/>
          </p:nvSpPr>
          <p:spPr>
            <a:xfrm>
              <a:off x="14190571" y="5752919"/>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55288"/>
              </a:srgbClr>
            </a:solidFill>
          </p:spPr>
          <p:txBody>
            <a:bodyPr wrap="square" lIns="0" tIns="0" rIns="0" bIns="0" rtlCol="0"/>
            <a:lstStyle/>
            <a:p>
              <a:endParaRPr/>
            </a:p>
          </p:txBody>
        </p:sp>
        <p:sp>
          <p:nvSpPr>
            <p:cNvPr id="27" name="object 27"/>
            <p:cNvSpPr/>
            <p:nvPr/>
          </p:nvSpPr>
          <p:spPr>
            <a:xfrm>
              <a:off x="14446336" y="5991711"/>
              <a:ext cx="694690" cy="688975"/>
            </a:xfrm>
            <a:custGeom>
              <a:avLst/>
              <a:gdLst/>
              <a:ahLst/>
              <a:cxnLst/>
              <a:rect l="l" t="t" r="r" b="b"/>
              <a:pathLst>
                <a:path w="694690" h="688975">
                  <a:moveTo>
                    <a:pt x="694547" y="688386"/>
                  </a:moveTo>
                  <a:lnTo>
                    <a:pt x="0" y="688386"/>
                  </a:lnTo>
                  <a:lnTo>
                    <a:pt x="0" y="0"/>
                  </a:lnTo>
                  <a:lnTo>
                    <a:pt x="694547" y="0"/>
                  </a:lnTo>
                  <a:lnTo>
                    <a:pt x="694547" y="688386"/>
                  </a:lnTo>
                  <a:close/>
                </a:path>
              </a:pathLst>
            </a:custGeom>
            <a:solidFill>
              <a:srgbClr val="6FDEE4">
                <a:alpha val="55288"/>
              </a:srgbClr>
            </a:solidFill>
          </p:spPr>
          <p:txBody>
            <a:bodyPr wrap="square" lIns="0" tIns="0" rIns="0" bIns="0" rtlCol="0"/>
            <a:lstStyle/>
            <a:p>
              <a:endParaRPr/>
            </a:p>
          </p:txBody>
        </p:sp>
        <p:sp>
          <p:nvSpPr>
            <p:cNvPr id="28" name="object 28"/>
            <p:cNvSpPr/>
            <p:nvPr/>
          </p:nvSpPr>
          <p:spPr>
            <a:xfrm>
              <a:off x="15276055" y="6069714"/>
              <a:ext cx="1374140" cy="549910"/>
            </a:xfrm>
            <a:custGeom>
              <a:avLst/>
              <a:gdLst/>
              <a:ahLst/>
              <a:cxnLst/>
              <a:rect l="l" t="t" r="r" b="b"/>
              <a:pathLst>
                <a:path w="1374140" h="549909">
                  <a:moveTo>
                    <a:pt x="728783" y="549563"/>
                  </a:moveTo>
                  <a:lnTo>
                    <a:pt x="45562" y="549563"/>
                  </a:lnTo>
                  <a:lnTo>
                    <a:pt x="27826" y="545987"/>
                  </a:lnTo>
                  <a:lnTo>
                    <a:pt x="13344" y="536237"/>
                  </a:lnTo>
                  <a:lnTo>
                    <a:pt x="3580" y="521775"/>
                  </a:lnTo>
                  <a:lnTo>
                    <a:pt x="0" y="504066"/>
                  </a:lnTo>
                  <a:lnTo>
                    <a:pt x="3450" y="486661"/>
                  </a:lnTo>
                  <a:lnTo>
                    <a:pt x="12881" y="472350"/>
                  </a:lnTo>
                  <a:lnTo>
                    <a:pt x="26906" y="462523"/>
                  </a:lnTo>
                  <a:lnTo>
                    <a:pt x="44143" y="458570"/>
                  </a:lnTo>
                  <a:lnTo>
                    <a:pt x="45562" y="458540"/>
                  </a:lnTo>
                  <a:lnTo>
                    <a:pt x="727364" y="458540"/>
                  </a:lnTo>
                  <a:lnTo>
                    <a:pt x="745100" y="462120"/>
                  </a:lnTo>
                  <a:lnTo>
                    <a:pt x="759584" y="471881"/>
                  </a:lnTo>
                  <a:lnTo>
                    <a:pt x="769349" y="486353"/>
                  </a:lnTo>
                  <a:lnTo>
                    <a:pt x="772930" y="504066"/>
                  </a:lnTo>
                  <a:lnTo>
                    <a:pt x="769478" y="521468"/>
                  </a:lnTo>
                  <a:lnTo>
                    <a:pt x="760047" y="535772"/>
                  </a:lnTo>
                  <a:lnTo>
                    <a:pt x="746021" y="545597"/>
                  </a:lnTo>
                  <a:lnTo>
                    <a:pt x="728783" y="549563"/>
                  </a:lnTo>
                  <a:close/>
                </a:path>
                <a:path w="1374140" h="549909">
                  <a:moveTo>
                    <a:pt x="1024856" y="320308"/>
                  </a:moveTo>
                  <a:lnTo>
                    <a:pt x="45562" y="320308"/>
                  </a:lnTo>
                  <a:lnTo>
                    <a:pt x="27826" y="316732"/>
                  </a:lnTo>
                  <a:lnTo>
                    <a:pt x="13344" y="306977"/>
                  </a:lnTo>
                  <a:lnTo>
                    <a:pt x="3580" y="292507"/>
                  </a:lnTo>
                  <a:lnTo>
                    <a:pt x="0" y="274781"/>
                  </a:lnTo>
                  <a:lnTo>
                    <a:pt x="3450" y="257380"/>
                  </a:lnTo>
                  <a:lnTo>
                    <a:pt x="12881" y="243080"/>
                  </a:lnTo>
                  <a:lnTo>
                    <a:pt x="26906" y="233263"/>
                  </a:lnTo>
                  <a:lnTo>
                    <a:pt x="44143" y="229314"/>
                  </a:lnTo>
                  <a:lnTo>
                    <a:pt x="45562" y="229285"/>
                  </a:lnTo>
                  <a:lnTo>
                    <a:pt x="1024856" y="229285"/>
                  </a:lnTo>
                  <a:lnTo>
                    <a:pt x="1042592" y="232860"/>
                  </a:lnTo>
                  <a:lnTo>
                    <a:pt x="1057076" y="242611"/>
                  </a:lnTo>
                  <a:lnTo>
                    <a:pt x="1066841" y="257073"/>
                  </a:lnTo>
                  <a:lnTo>
                    <a:pt x="1070422" y="274781"/>
                  </a:lnTo>
                  <a:lnTo>
                    <a:pt x="1066970" y="292199"/>
                  </a:lnTo>
                  <a:lnTo>
                    <a:pt x="1057539" y="306509"/>
                  </a:lnTo>
                  <a:lnTo>
                    <a:pt x="1043512" y="316329"/>
                  </a:lnTo>
                  <a:lnTo>
                    <a:pt x="1026275" y="320278"/>
                  </a:lnTo>
                  <a:lnTo>
                    <a:pt x="1024856" y="320308"/>
                  </a:lnTo>
                  <a:close/>
                </a:path>
                <a:path w="1374140" h="549909">
                  <a:moveTo>
                    <a:pt x="1328463" y="91052"/>
                  </a:moveTo>
                  <a:lnTo>
                    <a:pt x="45562" y="91052"/>
                  </a:lnTo>
                  <a:lnTo>
                    <a:pt x="27826" y="87472"/>
                  </a:lnTo>
                  <a:lnTo>
                    <a:pt x="13344" y="77711"/>
                  </a:lnTo>
                  <a:lnTo>
                    <a:pt x="3580" y="63239"/>
                  </a:lnTo>
                  <a:lnTo>
                    <a:pt x="0" y="45526"/>
                  </a:lnTo>
                  <a:lnTo>
                    <a:pt x="3450" y="28125"/>
                  </a:lnTo>
                  <a:lnTo>
                    <a:pt x="12881" y="13821"/>
                  </a:lnTo>
                  <a:lnTo>
                    <a:pt x="26906" y="3995"/>
                  </a:lnTo>
                  <a:lnTo>
                    <a:pt x="44143" y="29"/>
                  </a:lnTo>
                  <a:lnTo>
                    <a:pt x="45562" y="0"/>
                  </a:lnTo>
                  <a:lnTo>
                    <a:pt x="1328463" y="0"/>
                  </a:lnTo>
                  <a:lnTo>
                    <a:pt x="1346199" y="3580"/>
                  </a:lnTo>
                  <a:lnTo>
                    <a:pt x="1360683" y="13341"/>
                  </a:lnTo>
                  <a:lnTo>
                    <a:pt x="1370448" y="27813"/>
                  </a:lnTo>
                  <a:lnTo>
                    <a:pt x="1374029" y="45526"/>
                  </a:lnTo>
                  <a:lnTo>
                    <a:pt x="1370577" y="62931"/>
                  </a:lnTo>
                  <a:lnTo>
                    <a:pt x="1361146" y="77242"/>
                  </a:lnTo>
                  <a:lnTo>
                    <a:pt x="1347121" y="87069"/>
                  </a:lnTo>
                  <a:lnTo>
                    <a:pt x="1329885" y="91023"/>
                  </a:lnTo>
                  <a:lnTo>
                    <a:pt x="1328463" y="91052"/>
                  </a:lnTo>
                  <a:close/>
                </a:path>
              </a:pathLst>
            </a:custGeom>
            <a:solidFill>
              <a:srgbClr val="D3E2F1">
                <a:alpha val="55288"/>
              </a:srgbClr>
            </a:solidFill>
          </p:spPr>
          <p:txBody>
            <a:bodyPr wrap="square" lIns="0" tIns="0" rIns="0" bIns="0" rtlCol="0"/>
            <a:lstStyle/>
            <a:p>
              <a:endParaRPr/>
            </a:p>
          </p:txBody>
        </p:sp>
        <p:sp>
          <p:nvSpPr>
            <p:cNvPr id="29" name="object 29"/>
            <p:cNvSpPr/>
            <p:nvPr/>
          </p:nvSpPr>
          <p:spPr>
            <a:xfrm>
              <a:off x="14201959" y="7231757"/>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16079"/>
              </a:srgbClr>
            </a:solidFill>
          </p:spPr>
          <p:txBody>
            <a:bodyPr wrap="square" lIns="0" tIns="0" rIns="0" bIns="0" rtlCol="0"/>
            <a:lstStyle/>
            <a:p>
              <a:endParaRPr/>
            </a:p>
          </p:txBody>
        </p:sp>
        <p:sp>
          <p:nvSpPr>
            <p:cNvPr id="30" name="object 30"/>
            <p:cNvSpPr/>
            <p:nvPr/>
          </p:nvSpPr>
          <p:spPr>
            <a:xfrm>
              <a:off x="14190571" y="7220390"/>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16079"/>
              </a:srgbClr>
            </a:solidFill>
          </p:spPr>
          <p:txBody>
            <a:bodyPr wrap="square" lIns="0" tIns="0" rIns="0" bIns="0" rtlCol="0"/>
            <a:lstStyle/>
            <a:p>
              <a:endParaRPr/>
            </a:p>
          </p:txBody>
        </p:sp>
        <p:sp>
          <p:nvSpPr>
            <p:cNvPr id="31" name="object 31"/>
            <p:cNvSpPr/>
            <p:nvPr/>
          </p:nvSpPr>
          <p:spPr>
            <a:xfrm>
              <a:off x="15276055" y="7537215"/>
              <a:ext cx="1374140" cy="549910"/>
            </a:xfrm>
            <a:custGeom>
              <a:avLst/>
              <a:gdLst/>
              <a:ahLst/>
              <a:cxnLst/>
              <a:rect l="l" t="t" r="r" b="b"/>
              <a:pathLst>
                <a:path w="1374140" h="549909">
                  <a:moveTo>
                    <a:pt x="727364" y="549563"/>
                  </a:moveTo>
                  <a:lnTo>
                    <a:pt x="45562" y="549563"/>
                  </a:lnTo>
                  <a:lnTo>
                    <a:pt x="27826" y="545983"/>
                  </a:lnTo>
                  <a:lnTo>
                    <a:pt x="13344" y="536222"/>
                  </a:lnTo>
                  <a:lnTo>
                    <a:pt x="3580" y="521750"/>
                  </a:lnTo>
                  <a:lnTo>
                    <a:pt x="0" y="504037"/>
                  </a:lnTo>
                  <a:lnTo>
                    <a:pt x="3450" y="486631"/>
                  </a:lnTo>
                  <a:lnTo>
                    <a:pt x="12881" y="472320"/>
                  </a:lnTo>
                  <a:lnTo>
                    <a:pt x="26906" y="462493"/>
                  </a:lnTo>
                  <a:lnTo>
                    <a:pt x="44143" y="458540"/>
                  </a:lnTo>
                  <a:lnTo>
                    <a:pt x="45562" y="458510"/>
                  </a:lnTo>
                  <a:lnTo>
                    <a:pt x="727364" y="458510"/>
                  </a:lnTo>
                  <a:lnTo>
                    <a:pt x="745100" y="462091"/>
                  </a:lnTo>
                  <a:lnTo>
                    <a:pt x="759584" y="471852"/>
                  </a:lnTo>
                  <a:lnTo>
                    <a:pt x="769349" y="486324"/>
                  </a:lnTo>
                  <a:lnTo>
                    <a:pt x="772930" y="504037"/>
                  </a:lnTo>
                  <a:lnTo>
                    <a:pt x="769478" y="521438"/>
                  </a:lnTo>
                  <a:lnTo>
                    <a:pt x="760047" y="535742"/>
                  </a:lnTo>
                  <a:lnTo>
                    <a:pt x="746021" y="545568"/>
                  </a:lnTo>
                  <a:lnTo>
                    <a:pt x="728783" y="549534"/>
                  </a:lnTo>
                  <a:lnTo>
                    <a:pt x="727364" y="549563"/>
                  </a:lnTo>
                  <a:close/>
                </a:path>
                <a:path w="1374140" h="549909">
                  <a:moveTo>
                    <a:pt x="1024856" y="320278"/>
                  </a:moveTo>
                  <a:lnTo>
                    <a:pt x="45562" y="320278"/>
                  </a:lnTo>
                  <a:lnTo>
                    <a:pt x="27826" y="316702"/>
                  </a:lnTo>
                  <a:lnTo>
                    <a:pt x="13344" y="306952"/>
                  </a:lnTo>
                  <a:lnTo>
                    <a:pt x="3580" y="292490"/>
                  </a:lnTo>
                  <a:lnTo>
                    <a:pt x="0" y="274781"/>
                  </a:lnTo>
                  <a:lnTo>
                    <a:pt x="3450" y="257363"/>
                  </a:lnTo>
                  <a:lnTo>
                    <a:pt x="12881" y="243054"/>
                  </a:lnTo>
                  <a:lnTo>
                    <a:pt x="26906" y="233234"/>
                  </a:lnTo>
                  <a:lnTo>
                    <a:pt x="44143" y="229285"/>
                  </a:lnTo>
                  <a:lnTo>
                    <a:pt x="45562" y="229255"/>
                  </a:lnTo>
                  <a:lnTo>
                    <a:pt x="1024856" y="229255"/>
                  </a:lnTo>
                  <a:lnTo>
                    <a:pt x="1042592" y="232831"/>
                  </a:lnTo>
                  <a:lnTo>
                    <a:pt x="1057076" y="242585"/>
                  </a:lnTo>
                  <a:lnTo>
                    <a:pt x="1066841" y="257056"/>
                  </a:lnTo>
                  <a:lnTo>
                    <a:pt x="1070422" y="274781"/>
                  </a:lnTo>
                  <a:lnTo>
                    <a:pt x="1066970" y="292182"/>
                  </a:lnTo>
                  <a:lnTo>
                    <a:pt x="1057539" y="306483"/>
                  </a:lnTo>
                  <a:lnTo>
                    <a:pt x="1043512" y="316300"/>
                  </a:lnTo>
                  <a:lnTo>
                    <a:pt x="1026275" y="320249"/>
                  </a:lnTo>
                  <a:lnTo>
                    <a:pt x="1024856" y="320278"/>
                  </a:lnTo>
                  <a:close/>
                </a:path>
                <a:path w="1374140" h="549909">
                  <a:moveTo>
                    <a:pt x="1328463" y="91023"/>
                  </a:moveTo>
                  <a:lnTo>
                    <a:pt x="45562" y="91023"/>
                  </a:lnTo>
                  <a:lnTo>
                    <a:pt x="27826" y="87442"/>
                  </a:lnTo>
                  <a:lnTo>
                    <a:pt x="13344" y="77681"/>
                  </a:lnTo>
                  <a:lnTo>
                    <a:pt x="3580" y="63209"/>
                  </a:lnTo>
                  <a:lnTo>
                    <a:pt x="0" y="45496"/>
                  </a:lnTo>
                  <a:lnTo>
                    <a:pt x="3450" y="28095"/>
                  </a:lnTo>
                  <a:lnTo>
                    <a:pt x="12881" y="13791"/>
                  </a:lnTo>
                  <a:lnTo>
                    <a:pt x="26906" y="3965"/>
                  </a:lnTo>
                  <a:lnTo>
                    <a:pt x="44143" y="0"/>
                  </a:lnTo>
                  <a:lnTo>
                    <a:pt x="1328463" y="0"/>
                  </a:lnTo>
                  <a:lnTo>
                    <a:pt x="1346199" y="3575"/>
                  </a:lnTo>
                  <a:lnTo>
                    <a:pt x="1360683" y="13326"/>
                  </a:lnTo>
                  <a:lnTo>
                    <a:pt x="1370448" y="27788"/>
                  </a:lnTo>
                  <a:lnTo>
                    <a:pt x="1374029" y="45496"/>
                  </a:lnTo>
                  <a:lnTo>
                    <a:pt x="1370577" y="62902"/>
                  </a:lnTo>
                  <a:lnTo>
                    <a:pt x="1361146" y="77213"/>
                  </a:lnTo>
                  <a:lnTo>
                    <a:pt x="1347121" y="87040"/>
                  </a:lnTo>
                  <a:lnTo>
                    <a:pt x="1329885" y="90993"/>
                  </a:lnTo>
                  <a:lnTo>
                    <a:pt x="1328463" y="91023"/>
                  </a:lnTo>
                  <a:close/>
                </a:path>
              </a:pathLst>
            </a:custGeom>
            <a:solidFill>
              <a:srgbClr val="D3E2F1">
                <a:alpha val="16079"/>
              </a:srgbClr>
            </a:solidFill>
          </p:spPr>
          <p:txBody>
            <a:bodyPr wrap="square" lIns="0" tIns="0" rIns="0" bIns="0" rtlCol="0"/>
            <a:lstStyle/>
            <a:p>
              <a:endParaRPr/>
            </a:p>
          </p:txBody>
        </p:sp>
        <p:sp>
          <p:nvSpPr>
            <p:cNvPr id="32" name="object 32"/>
            <p:cNvSpPr/>
            <p:nvPr/>
          </p:nvSpPr>
          <p:spPr>
            <a:xfrm>
              <a:off x="12044186" y="5419825"/>
              <a:ext cx="3096697" cy="3175239"/>
            </a:xfrm>
            <a:prstGeom prst="rect">
              <a:avLst/>
            </a:prstGeom>
            <a:blipFill>
              <a:blip r:embed="rId2" cstate="print"/>
              <a:stretch>
                <a:fillRect/>
              </a:stretch>
            </a:blipFill>
          </p:spPr>
          <p:txBody>
            <a:bodyPr wrap="square" lIns="0" tIns="0" rIns="0" bIns="0" rtlCol="0"/>
            <a:lstStyle/>
            <a:p>
              <a:endParaRPr/>
            </a:p>
          </p:txBody>
        </p:sp>
        <p:sp>
          <p:nvSpPr>
            <p:cNvPr id="33" name="object 33"/>
            <p:cNvSpPr/>
            <p:nvPr/>
          </p:nvSpPr>
          <p:spPr>
            <a:xfrm>
              <a:off x="9747210" y="8987310"/>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34" name="object 34"/>
            <p:cNvSpPr/>
            <p:nvPr/>
          </p:nvSpPr>
          <p:spPr>
            <a:xfrm>
              <a:off x="9734303" y="8974183"/>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35" name="object 35"/>
            <p:cNvSpPr/>
            <p:nvPr/>
          </p:nvSpPr>
          <p:spPr>
            <a:xfrm>
              <a:off x="9539403" y="8440745"/>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36" name="object 36"/>
            <p:cNvSpPr/>
            <p:nvPr/>
          </p:nvSpPr>
          <p:spPr>
            <a:xfrm>
              <a:off x="9485376" y="8438283"/>
              <a:ext cx="68580" cy="1070610"/>
            </a:xfrm>
            <a:custGeom>
              <a:avLst/>
              <a:gdLst/>
              <a:ahLst/>
              <a:cxnLst/>
              <a:rect l="l" t="t" r="r" b="b"/>
              <a:pathLst>
                <a:path w="68579" h="1070609">
                  <a:moveTo>
                    <a:pt x="27680" y="1070175"/>
                  </a:moveTo>
                  <a:lnTo>
                    <a:pt x="37744" y="1070175"/>
                  </a:lnTo>
                  <a:lnTo>
                    <a:pt x="49574" y="1067788"/>
                  </a:lnTo>
                  <a:lnTo>
                    <a:pt x="59235" y="1061282"/>
                  </a:lnTo>
                  <a:lnTo>
                    <a:pt x="65749" y="1051631"/>
                  </a:lnTo>
                  <a:lnTo>
                    <a:pt x="68137" y="1039813"/>
                  </a:lnTo>
                  <a:lnTo>
                    <a:pt x="68137" y="30377"/>
                  </a:lnTo>
                  <a:lnTo>
                    <a:pt x="65749" y="18553"/>
                  </a:lnTo>
                  <a:lnTo>
                    <a:pt x="59235" y="8897"/>
                  </a:lnTo>
                  <a:lnTo>
                    <a:pt x="49574" y="2387"/>
                  </a:lnTo>
                  <a:lnTo>
                    <a:pt x="37744" y="0"/>
                  </a:lnTo>
                  <a:lnTo>
                    <a:pt x="27680" y="0"/>
                  </a:lnTo>
                  <a:lnTo>
                    <a:pt x="15849" y="2387"/>
                  </a:lnTo>
                  <a:lnTo>
                    <a:pt x="6188" y="8897"/>
                  </a:lnTo>
                  <a:lnTo>
                    <a:pt x="0" y="18071"/>
                  </a:lnTo>
                  <a:lnTo>
                    <a:pt x="0" y="1052112"/>
                  </a:lnTo>
                  <a:lnTo>
                    <a:pt x="6188" y="1061282"/>
                  </a:lnTo>
                  <a:lnTo>
                    <a:pt x="15849" y="1067788"/>
                  </a:lnTo>
                  <a:lnTo>
                    <a:pt x="27680" y="1070175"/>
                  </a:lnTo>
                  <a:close/>
                </a:path>
              </a:pathLst>
            </a:custGeom>
            <a:solidFill>
              <a:srgbClr val="131313"/>
            </a:solidFill>
          </p:spPr>
          <p:txBody>
            <a:bodyPr wrap="square" lIns="0" tIns="0" rIns="0" bIns="0" rtlCol="0"/>
            <a:lstStyle/>
            <a:p>
              <a:endParaRPr/>
            </a:p>
          </p:txBody>
        </p:sp>
        <p:sp>
          <p:nvSpPr>
            <p:cNvPr id="37" name="object 37"/>
            <p:cNvSpPr/>
            <p:nvPr/>
          </p:nvSpPr>
          <p:spPr>
            <a:xfrm>
              <a:off x="9708223" y="8656269"/>
              <a:ext cx="103042" cy="235547"/>
            </a:xfrm>
            <a:prstGeom prst="rect">
              <a:avLst/>
            </a:prstGeom>
            <a:blipFill>
              <a:blip r:embed="rId3" cstate="print"/>
              <a:stretch>
                <a:fillRect/>
              </a:stretch>
            </a:blipFill>
          </p:spPr>
          <p:txBody>
            <a:bodyPr wrap="square" lIns="0" tIns="0" rIns="0" bIns="0" rtlCol="0"/>
            <a:lstStyle/>
            <a:p>
              <a:endParaRPr/>
            </a:p>
          </p:txBody>
        </p:sp>
        <p:sp>
          <p:nvSpPr>
            <p:cNvPr id="38" name="object 38"/>
            <p:cNvSpPr/>
            <p:nvPr/>
          </p:nvSpPr>
          <p:spPr>
            <a:xfrm>
              <a:off x="10129018" y="8521832"/>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39" name="object 39"/>
            <p:cNvSpPr/>
            <p:nvPr/>
          </p:nvSpPr>
          <p:spPr>
            <a:xfrm>
              <a:off x="10246012" y="920098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40" name="object 40"/>
            <p:cNvSpPr/>
            <p:nvPr/>
          </p:nvSpPr>
          <p:spPr>
            <a:xfrm>
              <a:off x="11213440" y="8863059"/>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41" name="object 41"/>
            <p:cNvSpPr/>
            <p:nvPr/>
          </p:nvSpPr>
          <p:spPr>
            <a:xfrm>
              <a:off x="11200018" y="8848363"/>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42" name="object 42"/>
            <p:cNvSpPr/>
            <p:nvPr/>
          </p:nvSpPr>
          <p:spPr>
            <a:xfrm>
              <a:off x="10738829" y="9179797"/>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43" name="object 43"/>
            <p:cNvSpPr/>
            <p:nvPr/>
          </p:nvSpPr>
          <p:spPr>
            <a:xfrm>
              <a:off x="10736354" y="9456655"/>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44" name="object 44"/>
            <p:cNvSpPr/>
            <p:nvPr/>
          </p:nvSpPr>
          <p:spPr>
            <a:xfrm>
              <a:off x="10954593" y="9199177"/>
              <a:ext cx="235779" cy="102932"/>
            </a:xfrm>
            <a:prstGeom prst="rect">
              <a:avLst/>
            </a:prstGeom>
            <a:blipFill>
              <a:blip r:embed="rId4" cstate="print"/>
              <a:stretch>
                <a:fillRect/>
              </a:stretch>
            </a:blipFill>
          </p:spPr>
          <p:txBody>
            <a:bodyPr wrap="square" lIns="0" tIns="0" rIns="0" bIns="0" rtlCol="0"/>
            <a:lstStyle/>
            <a:p>
              <a:endParaRPr/>
            </a:p>
          </p:txBody>
        </p:sp>
        <p:sp>
          <p:nvSpPr>
            <p:cNvPr id="45" name="object 45"/>
            <p:cNvSpPr/>
            <p:nvPr/>
          </p:nvSpPr>
          <p:spPr>
            <a:xfrm>
              <a:off x="11323816" y="7479296"/>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46" name="object 46"/>
            <p:cNvSpPr/>
            <p:nvPr/>
          </p:nvSpPr>
          <p:spPr>
            <a:xfrm>
              <a:off x="11807249" y="792293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grpSp>
      <p:sp>
        <p:nvSpPr>
          <p:cNvPr id="47" name="object 47"/>
          <p:cNvSpPr/>
          <p:nvPr/>
        </p:nvSpPr>
        <p:spPr>
          <a:xfrm>
            <a:off x="222030" y="9634697"/>
            <a:ext cx="724549" cy="401845"/>
          </a:xfrm>
          <a:prstGeom prst="rect">
            <a:avLst/>
          </a:prstGeom>
          <a:blipFill>
            <a:blip r:embed="rId5" cstate="print"/>
            <a:stretch>
              <a:fillRect/>
            </a:stretch>
          </a:blipFill>
        </p:spPr>
        <p:txBody>
          <a:bodyPr wrap="square" lIns="0" tIns="0" rIns="0" bIns="0" rtlCol="0"/>
          <a:lstStyle/>
          <a:p>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00050" y="1419224"/>
            <a:ext cx="17888508" cy="8865060"/>
            <a:chOff x="400050" y="1419224"/>
            <a:chExt cx="17888508" cy="8865060"/>
          </a:xfrm>
        </p:grpSpPr>
        <p:sp>
          <p:nvSpPr>
            <p:cNvPr id="3" name="object 3"/>
            <p:cNvSpPr/>
            <p:nvPr/>
          </p:nvSpPr>
          <p:spPr>
            <a:xfrm>
              <a:off x="14509574" y="489751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4" name="object 4"/>
            <p:cNvSpPr/>
            <p:nvPr/>
          </p:nvSpPr>
          <p:spPr>
            <a:xfrm>
              <a:off x="16328313" y="6477983"/>
              <a:ext cx="1960245" cy="2389505"/>
            </a:xfrm>
            <a:custGeom>
              <a:avLst/>
              <a:gdLst/>
              <a:ahLst/>
              <a:cxnLst/>
              <a:rect l="l" t="t" r="r" b="b"/>
              <a:pathLst>
                <a:path w="1960244" h="2389504">
                  <a:moveTo>
                    <a:pt x="1794553" y="1567820"/>
                  </a:moveTo>
                  <a:lnTo>
                    <a:pt x="1836737" y="1564468"/>
                  </a:lnTo>
                  <a:lnTo>
                    <a:pt x="1901738" y="1522393"/>
                  </a:lnTo>
                  <a:lnTo>
                    <a:pt x="1931670" y="1483402"/>
                  </a:lnTo>
                  <a:lnTo>
                    <a:pt x="1959414" y="1436313"/>
                  </a:lnTo>
                  <a:lnTo>
                    <a:pt x="1959686" y="1435750"/>
                  </a:lnTo>
                  <a:lnTo>
                    <a:pt x="1959686" y="980338"/>
                  </a:lnTo>
                  <a:lnTo>
                    <a:pt x="1928371" y="945109"/>
                  </a:lnTo>
                  <a:lnTo>
                    <a:pt x="1895435" y="903837"/>
                  </a:lnTo>
                  <a:lnTo>
                    <a:pt x="1870594" y="863949"/>
                  </a:lnTo>
                  <a:lnTo>
                    <a:pt x="1866067" y="842262"/>
                  </a:lnTo>
                  <a:lnTo>
                    <a:pt x="1875785" y="826024"/>
                  </a:lnTo>
                  <a:lnTo>
                    <a:pt x="1897763" y="814524"/>
                  </a:lnTo>
                  <a:lnTo>
                    <a:pt x="1930018" y="807046"/>
                  </a:lnTo>
                  <a:lnTo>
                    <a:pt x="1959686" y="803997"/>
                  </a:lnTo>
                  <a:lnTo>
                    <a:pt x="1959686" y="333"/>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1960244"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1960244" h="2389504">
                  <a:moveTo>
                    <a:pt x="153481" y="1372374"/>
                  </a:moveTo>
                  <a:lnTo>
                    <a:pt x="527613" y="1372374"/>
                  </a:lnTo>
                  <a:lnTo>
                    <a:pt x="510154" y="1369374"/>
                  </a:lnTo>
                  <a:lnTo>
                    <a:pt x="455661" y="1356842"/>
                  </a:lnTo>
                  <a:lnTo>
                    <a:pt x="360963" y="1329481"/>
                  </a:lnTo>
                  <a:lnTo>
                    <a:pt x="222886" y="1281994"/>
                  </a:lnTo>
                  <a:lnTo>
                    <a:pt x="153481" y="1372374"/>
                  </a:lnTo>
                  <a:close/>
                </a:path>
                <a:path w="1960244"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5" name="object 5"/>
            <p:cNvSpPr/>
            <p:nvPr/>
          </p:nvSpPr>
          <p:spPr>
            <a:xfrm>
              <a:off x="15334657" y="4753020"/>
              <a:ext cx="2953385" cy="4102100"/>
            </a:xfrm>
            <a:custGeom>
              <a:avLst/>
              <a:gdLst/>
              <a:ahLst/>
              <a:cxnLst/>
              <a:rect l="l" t="t" r="r" b="b"/>
              <a:pathLst>
                <a:path w="2953384" h="4102100">
                  <a:moveTo>
                    <a:pt x="502744" y="4102100"/>
                  </a:moveTo>
                  <a:lnTo>
                    <a:pt x="1362061" y="4102100"/>
                  </a:lnTo>
                  <a:lnTo>
                    <a:pt x="1434719" y="4064000"/>
                  </a:lnTo>
                  <a:lnTo>
                    <a:pt x="1504204" y="4025900"/>
                  </a:lnTo>
                  <a:lnTo>
                    <a:pt x="1570570" y="3975100"/>
                  </a:lnTo>
                  <a:lnTo>
                    <a:pt x="1633870" y="3937000"/>
                  </a:lnTo>
                  <a:lnTo>
                    <a:pt x="1694158" y="3898900"/>
                  </a:lnTo>
                  <a:lnTo>
                    <a:pt x="1751489" y="3848100"/>
                  </a:lnTo>
                  <a:lnTo>
                    <a:pt x="1805915" y="3810000"/>
                  </a:lnTo>
                  <a:lnTo>
                    <a:pt x="1857491" y="3759200"/>
                  </a:lnTo>
                  <a:lnTo>
                    <a:pt x="1906270" y="3721100"/>
                  </a:lnTo>
                  <a:lnTo>
                    <a:pt x="1952306" y="3683000"/>
                  </a:lnTo>
                  <a:lnTo>
                    <a:pt x="1995653" y="3632200"/>
                  </a:lnTo>
                  <a:lnTo>
                    <a:pt x="2036365" y="3594100"/>
                  </a:lnTo>
                  <a:lnTo>
                    <a:pt x="2074496" y="3556000"/>
                  </a:lnTo>
                  <a:lnTo>
                    <a:pt x="2110099" y="3505200"/>
                  </a:lnTo>
                  <a:lnTo>
                    <a:pt x="2143228" y="3467100"/>
                  </a:lnTo>
                  <a:lnTo>
                    <a:pt x="2173937" y="3429000"/>
                  </a:lnTo>
                  <a:lnTo>
                    <a:pt x="2202280" y="3390900"/>
                  </a:lnTo>
                  <a:lnTo>
                    <a:pt x="2228311" y="3352800"/>
                  </a:lnTo>
                  <a:lnTo>
                    <a:pt x="2252082" y="3314700"/>
                  </a:lnTo>
                  <a:lnTo>
                    <a:pt x="2273649" y="3289300"/>
                  </a:lnTo>
                  <a:lnTo>
                    <a:pt x="2293065" y="3251200"/>
                  </a:lnTo>
                  <a:lnTo>
                    <a:pt x="2310383" y="3213100"/>
                  </a:lnTo>
                  <a:lnTo>
                    <a:pt x="2325658" y="3187700"/>
                  </a:lnTo>
                  <a:lnTo>
                    <a:pt x="2338943" y="3162300"/>
                  </a:lnTo>
                  <a:lnTo>
                    <a:pt x="2350293" y="3124200"/>
                  </a:lnTo>
                  <a:lnTo>
                    <a:pt x="2359760" y="3098800"/>
                  </a:lnTo>
                  <a:lnTo>
                    <a:pt x="2367399" y="3073400"/>
                  </a:lnTo>
                  <a:lnTo>
                    <a:pt x="2373263" y="3048000"/>
                  </a:lnTo>
                  <a:lnTo>
                    <a:pt x="2377406" y="3035300"/>
                  </a:lnTo>
                  <a:lnTo>
                    <a:pt x="2379883" y="3009900"/>
                  </a:lnTo>
                  <a:lnTo>
                    <a:pt x="2380747" y="2997200"/>
                  </a:lnTo>
                  <a:lnTo>
                    <a:pt x="2380051" y="2984500"/>
                  </a:lnTo>
                  <a:lnTo>
                    <a:pt x="2370437" y="2933700"/>
                  </a:lnTo>
                  <a:lnTo>
                    <a:pt x="2352110" y="2895600"/>
                  </a:lnTo>
                  <a:lnTo>
                    <a:pt x="2326630" y="2857500"/>
                  </a:lnTo>
                  <a:lnTo>
                    <a:pt x="2295559" y="2832100"/>
                  </a:lnTo>
                  <a:lnTo>
                    <a:pt x="2260458" y="2794000"/>
                  </a:lnTo>
                  <a:lnTo>
                    <a:pt x="2222888" y="2768600"/>
                  </a:lnTo>
                  <a:lnTo>
                    <a:pt x="2184410" y="2730500"/>
                  </a:lnTo>
                  <a:lnTo>
                    <a:pt x="2146586" y="2705100"/>
                  </a:lnTo>
                  <a:lnTo>
                    <a:pt x="2110978" y="2679700"/>
                  </a:lnTo>
                  <a:lnTo>
                    <a:pt x="2079146" y="2654300"/>
                  </a:lnTo>
                  <a:lnTo>
                    <a:pt x="2052651" y="2616200"/>
                  </a:lnTo>
                  <a:lnTo>
                    <a:pt x="2033056" y="2590800"/>
                  </a:lnTo>
                  <a:lnTo>
                    <a:pt x="2021922" y="2565400"/>
                  </a:lnTo>
                  <a:lnTo>
                    <a:pt x="2020809" y="2527300"/>
                  </a:lnTo>
                  <a:lnTo>
                    <a:pt x="2029242" y="2501900"/>
                  </a:lnTo>
                  <a:lnTo>
                    <a:pt x="2066516" y="2451100"/>
                  </a:lnTo>
                  <a:lnTo>
                    <a:pt x="2127383" y="2425700"/>
                  </a:lnTo>
                  <a:lnTo>
                    <a:pt x="2165310" y="2413000"/>
                  </a:lnTo>
                  <a:lnTo>
                    <a:pt x="2207508" y="2400300"/>
                  </a:lnTo>
                  <a:lnTo>
                    <a:pt x="2253437" y="2387600"/>
                  </a:lnTo>
                  <a:lnTo>
                    <a:pt x="2302555" y="2387600"/>
                  </a:lnTo>
                  <a:lnTo>
                    <a:pt x="2408185" y="2362200"/>
                  </a:lnTo>
                  <a:lnTo>
                    <a:pt x="2520063" y="2311400"/>
                  </a:lnTo>
                  <a:lnTo>
                    <a:pt x="2562043" y="2286000"/>
                  </a:lnTo>
                  <a:lnTo>
                    <a:pt x="2601879" y="2260600"/>
                  </a:lnTo>
                  <a:lnTo>
                    <a:pt x="2639344" y="2222500"/>
                  </a:lnTo>
                  <a:lnTo>
                    <a:pt x="2674213" y="2184400"/>
                  </a:lnTo>
                  <a:lnTo>
                    <a:pt x="2706260" y="2146300"/>
                  </a:lnTo>
                  <a:lnTo>
                    <a:pt x="2735258" y="2095500"/>
                  </a:lnTo>
                  <a:lnTo>
                    <a:pt x="2760984" y="2044700"/>
                  </a:lnTo>
                  <a:lnTo>
                    <a:pt x="2783209" y="1993900"/>
                  </a:lnTo>
                  <a:lnTo>
                    <a:pt x="2801709" y="1955800"/>
                  </a:lnTo>
                  <a:lnTo>
                    <a:pt x="2816258" y="1905000"/>
                  </a:lnTo>
                  <a:lnTo>
                    <a:pt x="2826630" y="1854200"/>
                  </a:lnTo>
                  <a:lnTo>
                    <a:pt x="2832600" y="1816100"/>
                  </a:lnTo>
                  <a:lnTo>
                    <a:pt x="2833940" y="1778000"/>
                  </a:lnTo>
                  <a:lnTo>
                    <a:pt x="2830426" y="1739900"/>
                  </a:lnTo>
                  <a:lnTo>
                    <a:pt x="2799103" y="1676400"/>
                  </a:lnTo>
                  <a:lnTo>
                    <a:pt x="2768727" y="1638300"/>
                  </a:lnTo>
                  <a:lnTo>
                    <a:pt x="2732234" y="1600200"/>
                  </a:lnTo>
                  <a:lnTo>
                    <a:pt x="2691155" y="1574800"/>
                  </a:lnTo>
                  <a:lnTo>
                    <a:pt x="2647023" y="1536700"/>
                  </a:lnTo>
                  <a:lnTo>
                    <a:pt x="2555722" y="1485900"/>
                  </a:lnTo>
                  <a:lnTo>
                    <a:pt x="2511616" y="1460500"/>
                  </a:lnTo>
                  <a:lnTo>
                    <a:pt x="2470581" y="1435100"/>
                  </a:lnTo>
                  <a:lnTo>
                    <a:pt x="2434148" y="1422400"/>
                  </a:lnTo>
                  <a:lnTo>
                    <a:pt x="2403850" y="1397000"/>
                  </a:lnTo>
                  <a:lnTo>
                    <a:pt x="2381216" y="1371600"/>
                  </a:lnTo>
                  <a:lnTo>
                    <a:pt x="2355073" y="1346200"/>
                  </a:lnTo>
                  <a:lnTo>
                    <a:pt x="2342008" y="1308100"/>
                  </a:lnTo>
                  <a:lnTo>
                    <a:pt x="2340624" y="1282700"/>
                  </a:lnTo>
                  <a:lnTo>
                    <a:pt x="2349525" y="1244600"/>
                  </a:lnTo>
                  <a:lnTo>
                    <a:pt x="2367314" y="1231900"/>
                  </a:lnTo>
                  <a:lnTo>
                    <a:pt x="2392595" y="1206500"/>
                  </a:lnTo>
                  <a:lnTo>
                    <a:pt x="2423971" y="1181100"/>
                  </a:lnTo>
                  <a:lnTo>
                    <a:pt x="2460045" y="1168400"/>
                  </a:lnTo>
                  <a:lnTo>
                    <a:pt x="2499421" y="1143000"/>
                  </a:lnTo>
                  <a:lnTo>
                    <a:pt x="2623395" y="1104900"/>
                  </a:lnTo>
                  <a:lnTo>
                    <a:pt x="2662012" y="1092200"/>
                  </a:lnTo>
                  <a:lnTo>
                    <a:pt x="2702235" y="1079500"/>
                  </a:lnTo>
                  <a:lnTo>
                    <a:pt x="2739100" y="1066800"/>
                  </a:lnTo>
                  <a:lnTo>
                    <a:pt x="2772718" y="1041400"/>
                  </a:lnTo>
                  <a:lnTo>
                    <a:pt x="2803199" y="1016000"/>
                  </a:lnTo>
                  <a:lnTo>
                    <a:pt x="2830654" y="977900"/>
                  </a:lnTo>
                  <a:lnTo>
                    <a:pt x="2855192" y="952500"/>
                  </a:lnTo>
                  <a:lnTo>
                    <a:pt x="2876926" y="914400"/>
                  </a:lnTo>
                  <a:lnTo>
                    <a:pt x="2895965" y="863600"/>
                  </a:lnTo>
                  <a:lnTo>
                    <a:pt x="2912420" y="825500"/>
                  </a:lnTo>
                  <a:lnTo>
                    <a:pt x="2926401" y="774700"/>
                  </a:lnTo>
                  <a:lnTo>
                    <a:pt x="2938019" y="736600"/>
                  </a:lnTo>
                  <a:lnTo>
                    <a:pt x="2947384" y="685800"/>
                  </a:lnTo>
                  <a:lnTo>
                    <a:pt x="2953341" y="647700"/>
                  </a:lnTo>
                  <a:lnTo>
                    <a:pt x="2953341" y="279400"/>
                  </a:lnTo>
                  <a:lnTo>
                    <a:pt x="2948533" y="254000"/>
                  </a:lnTo>
                  <a:lnTo>
                    <a:pt x="2941449" y="203200"/>
                  </a:lnTo>
                  <a:lnTo>
                    <a:pt x="2933328" y="165100"/>
                  </a:lnTo>
                  <a:lnTo>
                    <a:pt x="2924281" y="127000"/>
                  </a:lnTo>
                  <a:lnTo>
                    <a:pt x="2903848" y="76200"/>
                  </a:lnTo>
                  <a:lnTo>
                    <a:pt x="2881035" y="25400"/>
                  </a:lnTo>
                  <a:lnTo>
                    <a:pt x="2856725" y="0"/>
                  </a:lnTo>
                  <a:lnTo>
                    <a:pt x="2614228" y="0"/>
                  </a:lnTo>
                  <a:lnTo>
                    <a:pt x="2561497" y="12700"/>
                  </a:lnTo>
                  <a:lnTo>
                    <a:pt x="2507459" y="12700"/>
                  </a:lnTo>
                  <a:lnTo>
                    <a:pt x="2286201" y="63500"/>
                  </a:lnTo>
                  <a:lnTo>
                    <a:pt x="2231606" y="88900"/>
                  </a:lnTo>
                  <a:lnTo>
                    <a:pt x="2178098" y="101600"/>
                  </a:lnTo>
                  <a:lnTo>
                    <a:pt x="2126075" y="127000"/>
                  </a:lnTo>
                  <a:lnTo>
                    <a:pt x="2075937" y="139700"/>
                  </a:lnTo>
                  <a:lnTo>
                    <a:pt x="2028082" y="165100"/>
                  </a:lnTo>
                  <a:lnTo>
                    <a:pt x="1982909" y="190500"/>
                  </a:lnTo>
                  <a:lnTo>
                    <a:pt x="1940818" y="215900"/>
                  </a:lnTo>
                  <a:lnTo>
                    <a:pt x="1902208" y="228600"/>
                  </a:lnTo>
                  <a:lnTo>
                    <a:pt x="1867478" y="254000"/>
                  </a:lnTo>
                  <a:lnTo>
                    <a:pt x="1837027" y="279400"/>
                  </a:lnTo>
                  <a:lnTo>
                    <a:pt x="1811254" y="304800"/>
                  </a:lnTo>
                  <a:lnTo>
                    <a:pt x="1790558" y="342900"/>
                  </a:lnTo>
                  <a:lnTo>
                    <a:pt x="1769439" y="381000"/>
                  </a:lnTo>
                  <a:lnTo>
                    <a:pt x="1756281" y="419100"/>
                  </a:lnTo>
                  <a:lnTo>
                    <a:pt x="1749859" y="469900"/>
                  </a:lnTo>
                  <a:lnTo>
                    <a:pt x="1748949" y="520700"/>
                  </a:lnTo>
                  <a:lnTo>
                    <a:pt x="1752329" y="571500"/>
                  </a:lnTo>
                  <a:lnTo>
                    <a:pt x="1758773" y="622300"/>
                  </a:lnTo>
                  <a:lnTo>
                    <a:pt x="1767057" y="673100"/>
                  </a:lnTo>
                  <a:lnTo>
                    <a:pt x="1775959" y="711200"/>
                  </a:lnTo>
                  <a:lnTo>
                    <a:pt x="1784253" y="762000"/>
                  </a:lnTo>
                  <a:lnTo>
                    <a:pt x="1790716" y="800100"/>
                  </a:lnTo>
                  <a:lnTo>
                    <a:pt x="1794124" y="850900"/>
                  </a:lnTo>
                  <a:lnTo>
                    <a:pt x="1793252" y="876300"/>
                  </a:lnTo>
                  <a:lnTo>
                    <a:pt x="1786878" y="914400"/>
                  </a:lnTo>
                  <a:lnTo>
                    <a:pt x="1764438" y="939800"/>
                  </a:lnTo>
                  <a:lnTo>
                    <a:pt x="1728603" y="952500"/>
                  </a:lnTo>
                  <a:lnTo>
                    <a:pt x="1683366" y="965200"/>
                  </a:lnTo>
                  <a:lnTo>
                    <a:pt x="892623" y="965200"/>
                  </a:lnTo>
                  <a:lnTo>
                    <a:pt x="884259" y="990600"/>
                  </a:lnTo>
                  <a:lnTo>
                    <a:pt x="873829" y="1054100"/>
                  </a:lnTo>
                  <a:lnTo>
                    <a:pt x="865588" y="1104900"/>
                  </a:lnTo>
                  <a:lnTo>
                    <a:pt x="859610" y="1168400"/>
                  </a:lnTo>
                  <a:lnTo>
                    <a:pt x="855969" y="1219200"/>
                  </a:lnTo>
                  <a:lnTo>
                    <a:pt x="854739" y="1282700"/>
                  </a:lnTo>
                  <a:lnTo>
                    <a:pt x="856329" y="1333500"/>
                  </a:lnTo>
                  <a:lnTo>
                    <a:pt x="860708" y="1384300"/>
                  </a:lnTo>
                  <a:lnTo>
                    <a:pt x="867290" y="1447800"/>
                  </a:lnTo>
                  <a:lnTo>
                    <a:pt x="875487" y="1498600"/>
                  </a:lnTo>
                  <a:lnTo>
                    <a:pt x="884714" y="1549400"/>
                  </a:lnTo>
                  <a:lnTo>
                    <a:pt x="894384" y="1612900"/>
                  </a:lnTo>
                  <a:lnTo>
                    <a:pt x="903910" y="1663700"/>
                  </a:lnTo>
                  <a:lnTo>
                    <a:pt x="912706" y="1714500"/>
                  </a:lnTo>
                  <a:lnTo>
                    <a:pt x="920184" y="1765300"/>
                  </a:lnTo>
                  <a:lnTo>
                    <a:pt x="925760" y="1803400"/>
                  </a:lnTo>
                  <a:lnTo>
                    <a:pt x="928845" y="1841500"/>
                  </a:lnTo>
                  <a:lnTo>
                    <a:pt x="928853" y="1879600"/>
                  </a:lnTo>
                  <a:lnTo>
                    <a:pt x="925199" y="1917700"/>
                  </a:lnTo>
                  <a:lnTo>
                    <a:pt x="917294" y="1943100"/>
                  </a:lnTo>
                  <a:lnTo>
                    <a:pt x="904553" y="1955800"/>
                  </a:lnTo>
                  <a:lnTo>
                    <a:pt x="886389" y="1968500"/>
                  </a:lnTo>
                  <a:lnTo>
                    <a:pt x="101464" y="1968500"/>
                  </a:lnTo>
                  <a:lnTo>
                    <a:pt x="92068" y="1981200"/>
                  </a:lnTo>
                  <a:lnTo>
                    <a:pt x="59306" y="2044700"/>
                  </a:lnTo>
                  <a:lnTo>
                    <a:pt x="45439" y="2082800"/>
                  </a:lnTo>
                  <a:lnTo>
                    <a:pt x="33314" y="2120900"/>
                  </a:lnTo>
                  <a:lnTo>
                    <a:pt x="22983" y="2159000"/>
                  </a:lnTo>
                  <a:lnTo>
                    <a:pt x="14496" y="2209800"/>
                  </a:lnTo>
                  <a:lnTo>
                    <a:pt x="7903" y="2260600"/>
                  </a:lnTo>
                  <a:lnTo>
                    <a:pt x="3256" y="2311400"/>
                  </a:lnTo>
                  <a:lnTo>
                    <a:pt x="605" y="2374900"/>
                  </a:lnTo>
                  <a:lnTo>
                    <a:pt x="0" y="2438400"/>
                  </a:lnTo>
                  <a:lnTo>
                    <a:pt x="1491" y="2501900"/>
                  </a:lnTo>
                  <a:lnTo>
                    <a:pt x="5131" y="2565400"/>
                  </a:lnTo>
                  <a:lnTo>
                    <a:pt x="10968" y="2641600"/>
                  </a:lnTo>
                  <a:lnTo>
                    <a:pt x="19054" y="2717800"/>
                  </a:lnTo>
                  <a:lnTo>
                    <a:pt x="29439" y="2806700"/>
                  </a:lnTo>
                  <a:lnTo>
                    <a:pt x="90972" y="3213100"/>
                  </a:lnTo>
                  <a:lnTo>
                    <a:pt x="160786" y="3492500"/>
                  </a:lnTo>
                  <a:lnTo>
                    <a:pt x="283252" y="3746500"/>
                  </a:lnTo>
                  <a:lnTo>
                    <a:pt x="502744" y="4102100"/>
                  </a:lnTo>
                  <a:close/>
                </a:path>
                <a:path w="2953384" h="4102100">
                  <a:moveTo>
                    <a:pt x="892623" y="965200"/>
                  </a:moveTo>
                  <a:lnTo>
                    <a:pt x="1632720" y="965200"/>
                  </a:lnTo>
                  <a:lnTo>
                    <a:pt x="1580656" y="952500"/>
                  </a:lnTo>
                  <a:lnTo>
                    <a:pt x="1531167" y="939800"/>
                  </a:lnTo>
                  <a:lnTo>
                    <a:pt x="1488245" y="914400"/>
                  </a:lnTo>
                  <a:lnTo>
                    <a:pt x="1459654" y="901700"/>
                  </a:lnTo>
                  <a:lnTo>
                    <a:pt x="1423718" y="876300"/>
                  </a:lnTo>
                  <a:lnTo>
                    <a:pt x="1382059" y="850900"/>
                  </a:lnTo>
                  <a:lnTo>
                    <a:pt x="1336302" y="825500"/>
                  </a:lnTo>
                  <a:lnTo>
                    <a:pt x="1190680" y="749300"/>
                  </a:lnTo>
                  <a:lnTo>
                    <a:pt x="1144769" y="723900"/>
                  </a:lnTo>
                  <a:lnTo>
                    <a:pt x="1102879" y="711200"/>
                  </a:lnTo>
                  <a:lnTo>
                    <a:pt x="1066635" y="711200"/>
                  </a:lnTo>
                  <a:lnTo>
                    <a:pt x="1012372" y="736600"/>
                  </a:lnTo>
                  <a:lnTo>
                    <a:pt x="966667" y="787400"/>
                  </a:lnTo>
                  <a:lnTo>
                    <a:pt x="946398" y="825500"/>
                  </a:lnTo>
                  <a:lnTo>
                    <a:pt x="927948" y="863600"/>
                  </a:lnTo>
                  <a:lnTo>
                    <a:pt x="911393" y="901700"/>
                  </a:lnTo>
                  <a:lnTo>
                    <a:pt x="896805" y="952500"/>
                  </a:lnTo>
                  <a:lnTo>
                    <a:pt x="892623" y="965200"/>
                  </a:lnTo>
                  <a:close/>
                </a:path>
                <a:path w="2953384" h="4102100">
                  <a:moveTo>
                    <a:pt x="101464" y="1968500"/>
                  </a:moveTo>
                  <a:lnTo>
                    <a:pt x="809026" y="1968500"/>
                  </a:lnTo>
                  <a:lnTo>
                    <a:pt x="764251" y="1955800"/>
                  </a:lnTo>
                  <a:lnTo>
                    <a:pt x="716635" y="1943100"/>
                  </a:lnTo>
                  <a:lnTo>
                    <a:pt x="667093" y="1917700"/>
                  </a:lnTo>
                  <a:lnTo>
                    <a:pt x="616540" y="1905000"/>
                  </a:lnTo>
                  <a:lnTo>
                    <a:pt x="516063" y="1854200"/>
                  </a:lnTo>
                  <a:lnTo>
                    <a:pt x="467970" y="1841500"/>
                  </a:lnTo>
                  <a:lnTo>
                    <a:pt x="422528" y="1828800"/>
                  </a:lnTo>
                  <a:lnTo>
                    <a:pt x="380653" y="1816100"/>
                  </a:lnTo>
                  <a:lnTo>
                    <a:pt x="343258" y="1816100"/>
                  </a:lnTo>
                  <a:lnTo>
                    <a:pt x="312420" y="1828800"/>
                  </a:lnTo>
                  <a:lnTo>
                    <a:pt x="282718" y="1828800"/>
                  </a:lnTo>
                  <a:lnTo>
                    <a:pt x="254202" y="1841500"/>
                  </a:lnTo>
                  <a:lnTo>
                    <a:pt x="200934" y="1866900"/>
                  </a:lnTo>
                  <a:lnTo>
                    <a:pt x="153018" y="1905000"/>
                  </a:lnTo>
                  <a:lnTo>
                    <a:pt x="110861" y="1955800"/>
                  </a:lnTo>
                  <a:lnTo>
                    <a:pt x="101464" y="1968500"/>
                  </a:lnTo>
                  <a:close/>
                </a:path>
              </a:pathLst>
            </a:custGeom>
            <a:solidFill>
              <a:srgbClr val="D3E2F1"/>
            </a:solidFill>
          </p:spPr>
          <p:txBody>
            <a:bodyPr wrap="square" lIns="0" tIns="0" rIns="0" bIns="0" rtlCol="0"/>
            <a:lstStyle/>
            <a:p>
              <a:endParaRPr/>
            </a:p>
          </p:txBody>
        </p:sp>
        <p:sp>
          <p:nvSpPr>
            <p:cNvPr id="6" name="object 6"/>
            <p:cNvSpPr/>
            <p:nvPr/>
          </p:nvSpPr>
          <p:spPr>
            <a:xfrm>
              <a:off x="16287512" y="503024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9" name="object 9"/>
            <p:cNvSpPr/>
            <p:nvPr/>
          </p:nvSpPr>
          <p:spPr>
            <a:xfrm>
              <a:off x="13163718" y="1552996"/>
              <a:ext cx="2875915" cy="1167130"/>
            </a:xfrm>
            <a:custGeom>
              <a:avLst/>
              <a:gdLst/>
              <a:ahLst/>
              <a:cxnLst/>
              <a:rect l="l" t="t" r="r" b="b"/>
              <a:pathLst>
                <a:path w="2875915" h="1167130">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0" name="object 10"/>
            <p:cNvSpPr/>
            <p:nvPr/>
          </p:nvSpPr>
          <p:spPr>
            <a:xfrm>
              <a:off x="13152330" y="1541618"/>
              <a:ext cx="2898775" cy="1189990"/>
            </a:xfrm>
            <a:custGeom>
              <a:avLst/>
              <a:gdLst/>
              <a:ahLst/>
              <a:cxnLst/>
              <a:rect l="l" t="t" r="r" b="b"/>
              <a:pathLst>
                <a:path w="2898775" h="1189989">
                  <a:moveTo>
                    <a:pt x="2893208" y="1189432"/>
                  </a:moveTo>
                  <a:lnTo>
                    <a:pt x="5098" y="1189432"/>
                  </a:lnTo>
                  <a:lnTo>
                    <a:pt x="0" y="1184340"/>
                  </a:lnTo>
                  <a:lnTo>
                    <a:pt x="0" y="5092"/>
                  </a:lnTo>
                  <a:lnTo>
                    <a:pt x="5098" y="0"/>
                  </a:lnTo>
                  <a:lnTo>
                    <a:pt x="2893208" y="0"/>
                  </a:lnTo>
                  <a:lnTo>
                    <a:pt x="2898292" y="5092"/>
                  </a:lnTo>
                  <a:lnTo>
                    <a:pt x="2898292" y="22751"/>
                  </a:lnTo>
                  <a:lnTo>
                    <a:pt x="22779" y="22751"/>
                  </a:lnTo>
                  <a:lnTo>
                    <a:pt x="22779" y="1166672"/>
                  </a:lnTo>
                  <a:lnTo>
                    <a:pt x="2898292" y="1166672"/>
                  </a:lnTo>
                  <a:lnTo>
                    <a:pt x="2898292" y="1184340"/>
                  </a:lnTo>
                  <a:lnTo>
                    <a:pt x="2893208" y="1189432"/>
                  </a:lnTo>
                  <a:close/>
                </a:path>
                <a:path w="2898775" h="1189989">
                  <a:moveTo>
                    <a:pt x="2898292" y="1166672"/>
                  </a:moveTo>
                  <a:lnTo>
                    <a:pt x="2875503" y="1166672"/>
                  </a:lnTo>
                  <a:lnTo>
                    <a:pt x="2875503" y="22751"/>
                  </a:lnTo>
                  <a:lnTo>
                    <a:pt x="2898292" y="22751"/>
                  </a:lnTo>
                  <a:lnTo>
                    <a:pt x="2898292" y="1166672"/>
                  </a:lnTo>
                  <a:close/>
                </a:path>
              </a:pathLst>
            </a:custGeom>
            <a:solidFill>
              <a:srgbClr val="131313"/>
            </a:solidFill>
          </p:spPr>
          <p:txBody>
            <a:bodyPr wrap="square" lIns="0" tIns="0" rIns="0" bIns="0" rtlCol="0"/>
            <a:lstStyle/>
            <a:p>
              <a:endParaRPr/>
            </a:p>
          </p:txBody>
        </p:sp>
        <p:sp>
          <p:nvSpPr>
            <p:cNvPr id="11" name="object 11"/>
            <p:cNvSpPr/>
            <p:nvPr/>
          </p:nvSpPr>
          <p:spPr>
            <a:xfrm>
              <a:off x="13408096" y="1780421"/>
              <a:ext cx="694690" cy="688975"/>
            </a:xfrm>
            <a:custGeom>
              <a:avLst/>
              <a:gdLst/>
              <a:ahLst/>
              <a:cxnLst/>
              <a:rect l="l" t="t" r="r" b="b"/>
              <a:pathLst>
                <a:path w="694690" h="688975">
                  <a:moveTo>
                    <a:pt x="694547" y="688392"/>
                  </a:moveTo>
                  <a:lnTo>
                    <a:pt x="0" y="688392"/>
                  </a:lnTo>
                  <a:lnTo>
                    <a:pt x="0" y="0"/>
                  </a:lnTo>
                  <a:lnTo>
                    <a:pt x="694547" y="0"/>
                  </a:lnTo>
                  <a:lnTo>
                    <a:pt x="694547" y="688392"/>
                  </a:lnTo>
                  <a:close/>
                </a:path>
              </a:pathLst>
            </a:custGeom>
            <a:solidFill>
              <a:srgbClr val="FF5C18"/>
            </a:solidFill>
          </p:spPr>
          <p:txBody>
            <a:bodyPr wrap="square" lIns="0" tIns="0" rIns="0" bIns="0" rtlCol="0"/>
            <a:lstStyle/>
            <a:p>
              <a:endParaRPr/>
            </a:p>
          </p:txBody>
        </p:sp>
        <p:sp>
          <p:nvSpPr>
            <p:cNvPr id="12" name="object 12"/>
            <p:cNvSpPr/>
            <p:nvPr/>
          </p:nvSpPr>
          <p:spPr>
            <a:xfrm>
              <a:off x="14237814" y="1858436"/>
              <a:ext cx="1374140" cy="549910"/>
            </a:xfrm>
            <a:custGeom>
              <a:avLst/>
              <a:gdLst/>
              <a:ahLst/>
              <a:cxnLst/>
              <a:rect l="l" t="t" r="r" b="b"/>
              <a:pathLst>
                <a:path w="1374140" h="549910">
                  <a:moveTo>
                    <a:pt x="727364" y="549563"/>
                  </a:moveTo>
                  <a:lnTo>
                    <a:pt x="45562" y="549563"/>
                  </a:lnTo>
                  <a:lnTo>
                    <a:pt x="27826" y="545986"/>
                  </a:lnTo>
                  <a:lnTo>
                    <a:pt x="13344" y="536232"/>
                  </a:lnTo>
                  <a:lnTo>
                    <a:pt x="3580" y="521765"/>
                  </a:lnTo>
                  <a:lnTo>
                    <a:pt x="0" y="504049"/>
                  </a:lnTo>
                  <a:lnTo>
                    <a:pt x="3450" y="486642"/>
                  </a:lnTo>
                  <a:lnTo>
                    <a:pt x="12881" y="472335"/>
                  </a:lnTo>
                  <a:lnTo>
                    <a:pt x="26906" y="462512"/>
                  </a:lnTo>
                  <a:lnTo>
                    <a:pt x="44143" y="458555"/>
                  </a:lnTo>
                  <a:lnTo>
                    <a:pt x="45562" y="458534"/>
                  </a:lnTo>
                  <a:lnTo>
                    <a:pt x="727364" y="458534"/>
                  </a:lnTo>
                  <a:lnTo>
                    <a:pt x="745100" y="462111"/>
                  </a:lnTo>
                  <a:lnTo>
                    <a:pt x="759584" y="471865"/>
                  </a:lnTo>
                  <a:lnTo>
                    <a:pt x="769349" y="486332"/>
                  </a:lnTo>
                  <a:lnTo>
                    <a:pt x="772930" y="504049"/>
                  </a:lnTo>
                  <a:lnTo>
                    <a:pt x="769478" y="521455"/>
                  </a:lnTo>
                  <a:lnTo>
                    <a:pt x="760047" y="535761"/>
                  </a:lnTo>
                  <a:lnTo>
                    <a:pt x="746021" y="545583"/>
                  </a:lnTo>
                  <a:lnTo>
                    <a:pt x="728783" y="549540"/>
                  </a:lnTo>
                  <a:lnTo>
                    <a:pt x="727364" y="549563"/>
                  </a:lnTo>
                  <a:close/>
                </a:path>
                <a:path w="1374140" h="549910">
                  <a:moveTo>
                    <a:pt x="1024856" y="320293"/>
                  </a:moveTo>
                  <a:lnTo>
                    <a:pt x="45562" y="320293"/>
                  </a:lnTo>
                  <a:lnTo>
                    <a:pt x="27826" y="316717"/>
                  </a:lnTo>
                  <a:lnTo>
                    <a:pt x="13344" y="306963"/>
                  </a:lnTo>
                  <a:lnTo>
                    <a:pt x="3580" y="292497"/>
                  </a:lnTo>
                  <a:lnTo>
                    <a:pt x="0" y="274781"/>
                  </a:lnTo>
                  <a:lnTo>
                    <a:pt x="3450" y="257373"/>
                  </a:lnTo>
                  <a:lnTo>
                    <a:pt x="12881" y="243066"/>
                  </a:lnTo>
                  <a:lnTo>
                    <a:pt x="26906" y="233244"/>
                  </a:lnTo>
                  <a:lnTo>
                    <a:pt x="44143" y="229287"/>
                  </a:lnTo>
                  <a:lnTo>
                    <a:pt x="45562" y="229267"/>
                  </a:lnTo>
                  <a:lnTo>
                    <a:pt x="1024856" y="229267"/>
                  </a:lnTo>
                  <a:lnTo>
                    <a:pt x="1042592" y="232844"/>
                  </a:lnTo>
                  <a:lnTo>
                    <a:pt x="1057076" y="242598"/>
                  </a:lnTo>
                  <a:lnTo>
                    <a:pt x="1066841" y="257065"/>
                  </a:lnTo>
                  <a:lnTo>
                    <a:pt x="1070422" y="274781"/>
                  </a:lnTo>
                  <a:lnTo>
                    <a:pt x="1066970" y="292188"/>
                  </a:lnTo>
                  <a:lnTo>
                    <a:pt x="1057539" y="306494"/>
                  </a:lnTo>
                  <a:lnTo>
                    <a:pt x="1043512" y="316316"/>
                  </a:lnTo>
                  <a:lnTo>
                    <a:pt x="1026275" y="320272"/>
                  </a:lnTo>
                  <a:lnTo>
                    <a:pt x="1024856" y="320293"/>
                  </a:lnTo>
                  <a:close/>
                </a:path>
                <a:path w="1374140" h="549910">
                  <a:moveTo>
                    <a:pt x="1328463" y="91026"/>
                  </a:moveTo>
                  <a:lnTo>
                    <a:pt x="45562" y="91026"/>
                  </a:lnTo>
                  <a:lnTo>
                    <a:pt x="27826" y="87449"/>
                  </a:lnTo>
                  <a:lnTo>
                    <a:pt x="13344" y="77695"/>
                  </a:lnTo>
                  <a:lnTo>
                    <a:pt x="3580" y="63227"/>
                  </a:lnTo>
                  <a:lnTo>
                    <a:pt x="0" y="45511"/>
                  </a:lnTo>
                  <a:lnTo>
                    <a:pt x="3450" y="28104"/>
                  </a:lnTo>
                  <a:lnTo>
                    <a:pt x="12881" y="13799"/>
                  </a:lnTo>
                  <a:lnTo>
                    <a:pt x="26906" y="3976"/>
                  </a:lnTo>
                  <a:lnTo>
                    <a:pt x="44143" y="20"/>
                  </a:lnTo>
                  <a:lnTo>
                    <a:pt x="45562" y="0"/>
                  </a:lnTo>
                  <a:lnTo>
                    <a:pt x="1328463" y="0"/>
                  </a:lnTo>
                  <a:lnTo>
                    <a:pt x="1346199" y="3576"/>
                  </a:lnTo>
                  <a:lnTo>
                    <a:pt x="1360683" y="13330"/>
                  </a:lnTo>
                  <a:lnTo>
                    <a:pt x="1370448" y="27796"/>
                  </a:lnTo>
                  <a:lnTo>
                    <a:pt x="1374029" y="45511"/>
                  </a:lnTo>
                  <a:lnTo>
                    <a:pt x="1370577" y="62919"/>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3" name="object 13"/>
            <p:cNvSpPr/>
            <p:nvPr/>
          </p:nvSpPr>
          <p:spPr>
            <a:xfrm>
              <a:off x="13163718" y="3020468"/>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4" name="object 14"/>
            <p:cNvSpPr/>
            <p:nvPr/>
          </p:nvSpPr>
          <p:spPr>
            <a:xfrm>
              <a:off x="13152330" y="3009089"/>
              <a:ext cx="2898775" cy="1189990"/>
            </a:xfrm>
            <a:custGeom>
              <a:avLst/>
              <a:gdLst/>
              <a:ahLst/>
              <a:cxnLst/>
              <a:rect l="l" t="t" r="r" b="b"/>
              <a:pathLst>
                <a:path w="2898775" h="1189989">
                  <a:moveTo>
                    <a:pt x="2893208" y="1189421"/>
                  </a:moveTo>
                  <a:lnTo>
                    <a:pt x="5098" y="1189421"/>
                  </a:lnTo>
                  <a:lnTo>
                    <a:pt x="0" y="1184342"/>
                  </a:lnTo>
                  <a:lnTo>
                    <a:pt x="0" y="5092"/>
                  </a:lnTo>
                  <a:lnTo>
                    <a:pt x="5098" y="0"/>
                  </a:lnTo>
                  <a:lnTo>
                    <a:pt x="2893208" y="0"/>
                  </a:lnTo>
                  <a:lnTo>
                    <a:pt x="2898292" y="5092"/>
                  </a:lnTo>
                  <a:lnTo>
                    <a:pt x="2898292" y="22751"/>
                  </a:lnTo>
                  <a:lnTo>
                    <a:pt x="22779" y="22751"/>
                  </a:lnTo>
                  <a:lnTo>
                    <a:pt x="22779" y="1166657"/>
                  </a:lnTo>
                  <a:lnTo>
                    <a:pt x="2898292" y="1166657"/>
                  </a:lnTo>
                  <a:lnTo>
                    <a:pt x="2898292" y="1184342"/>
                  </a:lnTo>
                  <a:lnTo>
                    <a:pt x="2893208" y="1189421"/>
                  </a:lnTo>
                  <a:close/>
                </a:path>
                <a:path w="2898775" h="1189989">
                  <a:moveTo>
                    <a:pt x="2898292" y="1166657"/>
                  </a:moveTo>
                  <a:lnTo>
                    <a:pt x="2875503" y="1166657"/>
                  </a:lnTo>
                  <a:lnTo>
                    <a:pt x="2875503" y="22751"/>
                  </a:lnTo>
                  <a:lnTo>
                    <a:pt x="2898292" y="22751"/>
                  </a:lnTo>
                  <a:lnTo>
                    <a:pt x="2898292" y="1166657"/>
                  </a:lnTo>
                  <a:close/>
                </a:path>
              </a:pathLst>
            </a:custGeom>
            <a:solidFill>
              <a:srgbClr val="131313"/>
            </a:solidFill>
          </p:spPr>
          <p:txBody>
            <a:bodyPr wrap="square" lIns="0" tIns="0" rIns="0" bIns="0" rtlCol="0"/>
            <a:lstStyle/>
            <a:p>
              <a:endParaRPr/>
            </a:p>
          </p:txBody>
        </p:sp>
        <p:sp>
          <p:nvSpPr>
            <p:cNvPr id="15" name="object 15"/>
            <p:cNvSpPr/>
            <p:nvPr/>
          </p:nvSpPr>
          <p:spPr>
            <a:xfrm>
              <a:off x="13408096" y="3247893"/>
              <a:ext cx="694690" cy="688975"/>
            </a:xfrm>
            <a:custGeom>
              <a:avLst/>
              <a:gdLst/>
              <a:ahLst/>
              <a:cxnLst/>
              <a:rect l="l" t="t" r="r" b="b"/>
              <a:pathLst>
                <a:path w="694690" h="688975">
                  <a:moveTo>
                    <a:pt x="694547" y="688383"/>
                  </a:moveTo>
                  <a:lnTo>
                    <a:pt x="0" y="688383"/>
                  </a:lnTo>
                  <a:lnTo>
                    <a:pt x="0" y="0"/>
                  </a:lnTo>
                  <a:lnTo>
                    <a:pt x="694547" y="0"/>
                  </a:lnTo>
                  <a:lnTo>
                    <a:pt x="694547" y="688383"/>
                  </a:lnTo>
                  <a:close/>
                </a:path>
              </a:pathLst>
            </a:custGeom>
            <a:solidFill>
              <a:srgbClr val="12D5C2"/>
            </a:solidFill>
          </p:spPr>
          <p:txBody>
            <a:bodyPr wrap="square" lIns="0" tIns="0" rIns="0" bIns="0" rtlCol="0"/>
            <a:lstStyle/>
            <a:p>
              <a:endParaRPr/>
            </a:p>
          </p:txBody>
        </p:sp>
        <p:sp>
          <p:nvSpPr>
            <p:cNvPr id="16" name="object 16"/>
            <p:cNvSpPr/>
            <p:nvPr/>
          </p:nvSpPr>
          <p:spPr>
            <a:xfrm>
              <a:off x="14237814" y="3325907"/>
              <a:ext cx="1374140" cy="549910"/>
            </a:xfrm>
            <a:custGeom>
              <a:avLst/>
              <a:gdLst/>
              <a:ahLst/>
              <a:cxnLst/>
              <a:rect l="l" t="t" r="r" b="b"/>
              <a:pathLst>
                <a:path w="1374140" h="549910">
                  <a:moveTo>
                    <a:pt x="728783" y="549548"/>
                  </a:moveTo>
                  <a:lnTo>
                    <a:pt x="45562" y="549548"/>
                  </a:lnTo>
                  <a:lnTo>
                    <a:pt x="27826" y="545973"/>
                  </a:lnTo>
                  <a:lnTo>
                    <a:pt x="13344" y="536222"/>
                  </a:lnTo>
                  <a:lnTo>
                    <a:pt x="3580" y="521760"/>
                  </a:lnTo>
                  <a:lnTo>
                    <a:pt x="0" y="504052"/>
                  </a:lnTo>
                  <a:lnTo>
                    <a:pt x="3450" y="486646"/>
                  </a:lnTo>
                  <a:lnTo>
                    <a:pt x="12881" y="472335"/>
                  </a:lnTo>
                  <a:lnTo>
                    <a:pt x="26906" y="462508"/>
                  </a:lnTo>
                  <a:lnTo>
                    <a:pt x="44143" y="458555"/>
                  </a:lnTo>
                  <a:lnTo>
                    <a:pt x="45562" y="458525"/>
                  </a:lnTo>
                  <a:lnTo>
                    <a:pt x="727364" y="458525"/>
                  </a:lnTo>
                  <a:lnTo>
                    <a:pt x="745100" y="462105"/>
                  </a:lnTo>
                  <a:lnTo>
                    <a:pt x="759584" y="471866"/>
                  </a:lnTo>
                  <a:lnTo>
                    <a:pt x="769349" y="486338"/>
                  </a:lnTo>
                  <a:lnTo>
                    <a:pt x="772930" y="504052"/>
                  </a:lnTo>
                  <a:lnTo>
                    <a:pt x="769478" y="521453"/>
                  </a:lnTo>
                  <a:lnTo>
                    <a:pt x="760047" y="535757"/>
                  </a:lnTo>
                  <a:lnTo>
                    <a:pt x="746021" y="545582"/>
                  </a:lnTo>
                  <a:lnTo>
                    <a:pt x="728783" y="549548"/>
                  </a:lnTo>
                  <a:close/>
                </a:path>
                <a:path w="1374140" h="549910">
                  <a:moveTo>
                    <a:pt x="1024856" y="320293"/>
                  </a:moveTo>
                  <a:lnTo>
                    <a:pt x="45562" y="320293"/>
                  </a:lnTo>
                  <a:lnTo>
                    <a:pt x="27826" y="316717"/>
                  </a:lnTo>
                  <a:lnTo>
                    <a:pt x="13344" y="306963"/>
                  </a:lnTo>
                  <a:lnTo>
                    <a:pt x="3580" y="292492"/>
                  </a:lnTo>
                  <a:lnTo>
                    <a:pt x="0" y="274767"/>
                  </a:lnTo>
                  <a:lnTo>
                    <a:pt x="3450" y="257368"/>
                  </a:lnTo>
                  <a:lnTo>
                    <a:pt x="12881" y="243066"/>
                  </a:lnTo>
                  <a:lnTo>
                    <a:pt x="26906" y="233244"/>
                  </a:lnTo>
                  <a:lnTo>
                    <a:pt x="44143" y="229287"/>
                  </a:lnTo>
                  <a:lnTo>
                    <a:pt x="45562" y="229267"/>
                  </a:lnTo>
                  <a:lnTo>
                    <a:pt x="1024856" y="229267"/>
                  </a:lnTo>
                  <a:lnTo>
                    <a:pt x="1042592" y="232843"/>
                  </a:lnTo>
                  <a:lnTo>
                    <a:pt x="1057076" y="242596"/>
                  </a:lnTo>
                  <a:lnTo>
                    <a:pt x="1066841" y="257059"/>
                  </a:lnTo>
                  <a:lnTo>
                    <a:pt x="1070422" y="274767"/>
                  </a:lnTo>
                  <a:lnTo>
                    <a:pt x="1066970" y="292184"/>
                  </a:lnTo>
                  <a:lnTo>
                    <a:pt x="1057539" y="306494"/>
                  </a:lnTo>
                  <a:lnTo>
                    <a:pt x="1043512" y="316314"/>
                  </a:lnTo>
                  <a:lnTo>
                    <a:pt x="1026275" y="320263"/>
                  </a:lnTo>
                  <a:lnTo>
                    <a:pt x="1024856" y="320293"/>
                  </a:lnTo>
                  <a:close/>
                </a:path>
                <a:path w="1374140" h="549910">
                  <a:moveTo>
                    <a:pt x="1328463" y="91026"/>
                  </a:moveTo>
                  <a:lnTo>
                    <a:pt x="45562" y="91026"/>
                  </a:lnTo>
                  <a:lnTo>
                    <a:pt x="27826" y="87449"/>
                  </a:lnTo>
                  <a:lnTo>
                    <a:pt x="13344" y="77695"/>
                  </a:lnTo>
                  <a:lnTo>
                    <a:pt x="3580" y="63229"/>
                  </a:lnTo>
                  <a:lnTo>
                    <a:pt x="0" y="45514"/>
                  </a:lnTo>
                  <a:lnTo>
                    <a:pt x="3450" y="28106"/>
                  </a:lnTo>
                  <a:lnTo>
                    <a:pt x="12881" y="13799"/>
                  </a:lnTo>
                  <a:lnTo>
                    <a:pt x="26906" y="3977"/>
                  </a:lnTo>
                  <a:lnTo>
                    <a:pt x="44143" y="20"/>
                  </a:lnTo>
                  <a:lnTo>
                    <a:pt x="45562" y="0"/>
                  </a:lnTo>
                  <a:lnTo>
                    <a:pt x="1328463" y="0"/>
                  </a:lnTo>
                  <a:lnTo>
                    <a:pt x="1346199" y="3576"/>
                  </a:lnTo>
                  <a:lnTo>
                    <a:pt x="1360683" y="13330"/>
                  </a:lnTo>
                  <a:lnTo>
                    <a:pt x="1370448" y="27798"/>
                  </a:lnTo>
                  <a:lnTo>
                    <a:pt x="1374029" y="45514"/>
                  </a:lnTo>
                  <a:lnTo>
                    <a:pt x="1370577" y="62921"/>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7" name="object 17"/>
            <p:cNvSpPr/>
            <p:nvPr/>
          </p:nvSpPr>
          <p:spPr>
            <a:xfrm>
              <a:off x="13163718" y="4487936"/>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55288"/>
              </a:srgbClr>
            </a:solidFill>
          </p:spPr>
          <p:txBody>
            <a:bodyPr wrap="square" lIns="0" tIns="0" rIns="0" bIns="0" rtlCol="0"/>
            <a:lstStyle/>
            <a:p>
              <a:endParaRPr/>
            </a:p>
          </p:txBody>
        </p:sp>
        <p:sp>
          <p:nvSpPr>
            <p:cNvPr id="18" name="object 18"/>
            <p:cNvSpPr/>
            <p:nvPr/>
          </p:nvSpPr>
          <p:spPr>
            <a:xfrm>
              <a:off x="13152330" y="4476569"/>
              <a:ext cx="2898775" cy="1189990"/>
            </a:xfrm>
            <a:custGeom>
              <a:avLst/>
              <a:gdLst/>
              <a:ahLst/>
              <a:cxnLst/>
              <a:rect l="l" t="t" r="r" b="b"/>
              <a:pathLst>
                <a:path w="2898775" h="1189989">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89">
                  <a:moveTo>
                    <a:pt x="2898292" y="1166649"/>
                  </a:moveTo>
                  <a:lnTo>
                    <a:pt x="2875503" y="1166649"/>
                  </a:lnTo>
                  <a:lnTo>
                    <a:pt x="2875503" y="22733"/>
                  </a:lnTo>
                  <a:lnTo>
                    <a:pt x="2898292" y="22733"/>
                  </a:lnTo>
                  <a:lnTo>
                    <a:pt x="2898292" y="1166649"/>
                  </a:lnTo>
                  <a:close/>
                </a:path>
              </a:pathLst>
            </a:custGeom>
            <a:solidFill>
              <a:srgbClr val="131313">
                <a:alpha val="55288"/>
              </a:srgbClr>
            </a:solidFill>
          </p:spPr>
          <p:txBody>
            <a:bodyPr wrap="square" lIns="0" tIns="0" rIns="0" bIns="0" rtlCol="0"/>
            <a:lstStyle/>
            <a:p>
              <a:endParaRPr/>
            </a:p>
          </p:txBody>
        </p:sp>
        <p:sp>
          <p:nvSpPr>
            <p:cNvPr id="19" name="object 19"/>
            <p:cNvSpPr/>
            <p:nvPr/>
          </p:nvSpPr>
          <p:spPr>
            <a:xfrm>
              <a:off x="13408096" y="4715361"/>
              <a:ext cx="694690" cy="688975"/>
            </a:xfrm>
            <a:custGeom>
              <a:avLst/>
              <a:gdLst/>
              <a:ahLst/>
              <a:cxnLst/>
              <a:rect l="l" t="t" r="r" b="b"/>
              <a:pathLst>
                <a:path w="694690" h="688975">
                  <a:moveTo>
                    <a:pt x="694547" y="688386"/>
                  </a:moveTo>
                  <a:lnTo>
                    <a:pt x="0" y="688386"/>
                  </a:lnTo>
                  <a:lnTo>
                    <a:pt x="0" y="0"/>
                  </a:lnTo>
                  <a:lnTo>
                    <a:pt x="694547" y="0"/>
                  </a:lnTo>
                  <a:lnTo>
                    <a:pt x="694547" y="688386"/>
                  </a:lnTo>
                  <a:close/>
                </a:path>
              </a:pathLst>
            </a:custGeom>
            <a:solidFill>
              <a:srgbClr val="6FDEE4">
                <a:alpha val="55288"/>
              </a:srgbClr>
            </a:solidFill>
          </p:spPr>
          <p:txBody>
            <a:bodyPr wrap="square" lIns="0" tIns="0" rIns="0" bIns="0" rtlCol="0"/>
            <a:lstStyle/>
            <a:p>
              <a:endParaRPr/>
            </a:p>
          </p:txBody>
        </p:sp>
        <p:sp>
          <p:nvSpPr>
            <p:cNvPr id="20" name="object 20"/>
            <p:cNvSpPr/>
            <p:nvPr/>
          </p:nvSpPr>
          <p:spPr>
            <a:xfrm>
              <a:off x="14237814" y="4793364"/>
              <a:ext cx="1374140" cy="549910"/>
            </a:xfrm>
            <a:custGeom>
              <a:avLst/>
              <a:gdLst/>
              <a:ahLst/>
              <a:cxnLst/>
              <a:rect l="l" t="t" r="r" b="b"/>
              <a:pathLst>
                <a:path w="1374140" h="549910">
                  <a:moveTo>
                    <a:pt x="728783" y="549563"/>
                  </a:moveTo>
                  <a:lnTo>
                    <a:pt x="45562" y="549563"/>
                  </a:lnTo>
                  <a:lnTo>
                    <a:pt x="27826" y="545987"/>
                  </a:lnTo>
                  <a:lnTo>
                    <a:pt x="13344" y="536237"/>
                  </a:lnTo>
                  <a:lnTo>
                    <a:pt x="3580" y="521775"/>
                  </a:lnTo>
                  <a:lnTo>
                    <a:pt x="0" y="504066"/>
                  </a:lnTo>
                  <a:lnTo>
                    <a:pt x="3450" y="486661"/>
                  </a:lnTo>
                  <a:lnTo>
                    <a:pt x="12881" y="472350"/>
                  </a:lnTo>
                  <a:lnTo>
                    <a:pt x="26906" y="462523"/>
                  </a:lnTo>
                  <a:lnTo>
                    <a:pt x="44143" y="458570"/>
                  </a:lnTo>
                  <a:lnTo>
                    <a:pt x="45562" y="458540"/>
                  </a:lnTo>
                  <a:lnTo>
                    <a:pt x="727364" y="458540"/>
                  </a:lnTo>
                  <a:lnTo>
                    <a:pt x="745100" y="462120"/>
                  </a:lnTo>
                  <a:lnTo>
                    <a:pt x="759584" y="471881"/>
                  </a:lnTo>
                  <a:lnTo>
                    <a:pt x="769349" y="486353"/>
                  </a:lnTo>
                  <a:lnTo>
                    <a:pt x="772930" y="504066"/>
                  </a:lnTo>
                  <a:lnTo>
                    <a:pt x="769478" y="521468"/>
                  </a:lnTo>
                  <a:lnTo>
                    <a:pt x="760047" y="535772"/>
                  </a:lnTo>
                  <a:lnTo>
                    <a:pt x="746021" y="545597"/>
                  </a:lnTo>
                  <a:lnTo>
                    <a:pt x="728783" y="549563"/>
                  </a:lnTo>
                  <a:close/>
                </a:path>
                <a:path w="1374140" h="549910">
                  <a:moveTo>
                    <a:pt x="1024856" y="320308"/>
                  </a:moveTo>
                  <a:lnTo>
                    <a:pt x="45562" y="320308"/>
                  </a:lnTo>
                  <a:lnTo>
                    <a:pt x="27826" y="316732"/>
                  </a:lnTo>
                  <a:lnTo>
                    <a:pt x="13344" y="306977"/>
                  </a:lnTo>
                  <a:lnTo>
                    <a:pt x="3580" y="292507"/>
                  </a:lnTo>
                  <a:lnTo>
                    <a:pt x="0" y="274781"/>
                  </a:lnTo>
                  <a:lnTo>
                    <a:pt x="3450" y="257380"/>
                  </a:lnTo>
                  <a:lnTo>
                    <a:pt x="12881" y="243080"/>
                  </a:lnTo>
                  <a:lnTo>
                    <a:pt x="26906" y="233263"/>
                  </a:lnTo>
                  <a:lnTo>
                    <a:pt x="44143" y="229314"/>
                  </a:lnTo>
                  <a:lnTo>
                    <a:pt x="45562" y="229285"/>
                  </a:lnTo>
                  <a:lnTo>
                    <a:pt x="1024856" y="229285"/>
                  </a:lnTo>
                  <a:lnTo>
                    <a:pt x="1042592" y="232860"/>
                  </a:lnTo>
                  <a:lnTo>
                    <a:pt x="1057076" y="242611"/>
                  </a:lnTo>
                  <a:lnTo>
                    <a:pt x="1066841" y="257073"/>
                  </a:lnTo>
                  <a:lnTo>
                    <a:pt x="1070422" y="274781"/>
                  </a:lnTo>
                  <a:lnTo>
                    <a:pt x="1066970" y="292199"/>
                  </a:lnTo>
                  <a:lnTo>
                    <a:pt x="1057539" y="306509"/>
                  </a:lnTo>
                  <a:lnTo>
                    <a:pt x="1043512" y="316329"/>
                  </a:lnTo>
                  <a:lnTo>
                    <a:pt x="1026275" y="320278"/>
                  </a:lnTo>
                  <a:lnTo>
                    <a:pt x="1024856" y="320308"/>
                  </a:lnTo>
                  <a:close/>
                </a:path>
                <a:path w="1374140" h="549910">
                  <a:moveTo>
                    <a:pt x="1328463" y="91052"/>
                  </a:moveTo>
                  <a:lnTo>
                    <a:pt x="45562" y="91052"/>
                  </a:lnTo>
                  <a:lnTo>
                    <a:pt x="27826" y="87472"/>
                  </a:lnTo>
                  <a:lnTo>
                    <a:pt x="13344" y="77711"/>
                  </a:lnTo>
                  <a:lnTo>
                    <a:pt x="3580" y="63239"/>
                  </a:lnTo>
                  <a:lnTo>
                    <a:pt x="0" y="45526"/>
                  </a:lnTo>
                  <a:lnTo>
                    <a:pt x="3450" y="28125"/>
                  </a:lnTo>
                  <a:lnTo>
                    <a:pt x="12881" y="13821"/>
                  </a:lnTo>
                  <a:lnTo>
                    <a:pt x="26906" y="3995"/>
                  </a:lnTo>
                  <a:lnTo>
                    <a:pt x="44143" y="29"/>
                  </a:lnTo>
                  <a:lnTo>
                    <a:pt x="45562" y="0"/>
                  </a:lnTo>
                  <a:lnTo>
                    <a:pt x="1328463" y="0"/>
                  </a:lnTo>
                  <a:lnTo>
                    <a:pt x="1346199" y="3580"/>
                  </a:lnTo>
                  <a:lnTo>
                    <a:pt x="1360683" y="13341"/>
                  </a:lnTo>
                  <a:lnTo>
                    <a:pt x="1370448" y="27813"/>
                  </a:lnTo>
                  <a:lnTo>
                    <a:pt x="1374029" y="45526"/>
                  </a:lnTo>
                  <a:lnTo>
                    <a:pt x="1370577" y="62931"/>
                  </a:lnTo>
                  <a:lnTo>
                    <a:pt x="1361146" y="77242"/>
                  </a:lnTo>
                  <a:lnTo>
                    <a:pt x="1347121" y="87069"/>
                  </a:lnTo>
                  <a:lnTo>
                    <a:pt x="1329885" y="91023"/>
                  </a:lnTo>
                  <a:lnTo>
                    <a:pt x="1328463" y="91052"/>
                  </a:lnTo>
                  <a:close/>
                </a:path>
              </a:pathLst>
            </a:custGeom>
            <a:solidFill>
              <a:srgbClr val="D3E2F1">
                <a:alpha val="55288"/>
              </a:srgbClr>
            </a:solidFill>
          </p:spPr>
          <p:txBody>
            <a:bodyPr wrap="square" lIns="0" tIns="0" rIns="0" bIns="0" rtlCol="0"/>
            <a:lstStyle/>
            <a:p>
              <a:endParaRPr/>
            </a:p>
          </p:txBody>
        </p:sp>
        <p:sp>
          <p:nvSpPr>
            <p:cNvPr id="22" name="object 22"/>
            <p:cNvSpPr/>
            <p:nvPr/>
          </p:nvSpPr>
          <p:spPr>
            <a:xfrm>
              <a:off x="13152330" y="5944041"/>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16079"/>
              </a:srgbClr>
            </a:solidFill>
          </p:spPr>
          <p:txBody>
            <a:bodyPr wrap="square" lIns="0" tIns="0" rIns="0" bIns="0" rtlCol="0"/>
            <a:lstStyle/>
            <a:p>
              <a:endParaRPr/>
            </a:p>
          </p:txBody>
        </p:sp>
        <p:sp>
          <p:nvSpPr>
            <p:cNvPr id="23" name="object 23"/>
            <p:cNvSpPr/>
            <p:nvPr/>
          </p:nvSpPr>
          <p:spPr>
            <a:xfrm>
              <a:off x="9420303" y="6162774"/>
              <a:ext cx="6191540" cy="4121510"/>
            </a:xfrm>
            <a:prstGeom prst="rect">
              <a:avLst/>
            </a:prstGeom>
            <a:blipFill>
              <a:blip r:embed="rId2" cstate="print"/>
              <a:stretch>
                <a:fillRect/>
              </a:stretch>
            </a:blipFill>
          </p:spPr>
          <p:txBody>
            <a:bodyPr wrap="square" lIns="0" tIns="0" rIns="0" bIns="0" rtlCol="0"/>
            <a:lstStyle/>
            <a:p>
              <a:endParaRPr/>
            </a:p>
          </p:txBody>
        </p:sp>
        <p:sp>
          <p:nvSpPr>
            <p:cNvPr id="24" name="object 24"/>
            <p:cNvSpPr/>
            <p:nvPr/>
          </p:nvSpPr>
          <p:spPr>
            <a:xfrm>
              <a:off x="10891018" y="9264781"/>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25" name="object 25"/>
            <p:cNvSpPr/>
            <p:nvPr/>
          </p:nvSpPr>
          <p:spPr>
            <a:xfrm>
              <a:off x="11008011" y="994393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26" name="object 26"/>
            <p:cNvSpPr/>
            <p:nvPr/>
          </p:nvSpPr>
          <p:spPr>
            <a:xfrm>
              <a:off x="11975439" y="960600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7" name="object 27"/>
            <p:cNvSpPr/>
            <p:nvPr/>
          </p:nvSpPr>
          <p:spPr>
            <a:xfrm>
              <a:off x="11962018" y="959131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28" name="object 28"/>
            <p:cNvSpPr/>
            <p:nvPr/>
          </p:nvSpPr>
          <p:spPr>
            <a:xfrm>
              <a:off x="11500829" y="99227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29" name="object 29"/>
            <p:cNvSpPr/>
            <p:nvPr/>
          </p:nvSpPr>
          <p:spPr>
            <a:xfrm>
              <a:off x="11498354" y="1019960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30" name="object 30"/>
            <p:cNvSpPr/>
            <p:nvPr/>
          </p:nvSpPr>
          <p:spPr>
            <a:xfrm>
              <a:off x="11716593" y="9942126"/>
              <a:ext cx="235779" cy="102932"/>
            </a:xfrm>
            <a:prstGeom prst="rect">
              <a:avLst/>
            </a:prstGeom>
            <a:blipFill>
              <a:blip r:embed="rId3" cstate="print"/>
              <a:stretch>
                <a:fillRect/>
              </a:stretch>
            </a:blipFill>
          </p:spPr>
          <p:txBody>
            <a:bodyPr wrap="square" lIns="0" tIns="0" rIns="0" bIns="0" rtlCol="0"/>
            <a:lstStyle/>
            <a:p>
              <a:endParaRPr/>
            </a:p>
          </p:txBody>
        </p:sp>
        <p:sp>
          <p:nvSpPr>
            <p:cNvPr id="31" name="object 31"/>
            <p:cNvSpPr/>
            <p:nvPr/>
          </p:nvSpPr>
          <p:spPr>
            <a:xfrm>
              <a:off x="12085816" y="822224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32" name="object 32"/>
            <p:cNvSpPr/>
            <p:nvPr/>
          </p:nvSpPr>
          <p:spPr>
            <a:xfrm>
              <a:off x="12569249" y="866588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sp>
          <p:nvSpPr>
            <p:cNvPr id="33" name="object 33"/>
            <p:cNvSpPr/>
            <p:nvPr/>
          </p:nvSpPr>
          <p:spPr>
            <a:xfrm>
              <a:off x="400050" y="1419225"/>
              <a:ext cx="4962525" cy="1790700"/>
            </a:xfrm>
            <a:custGeom>
              <a:avLst/>
              <a:gdLst/>
              <a:ahLst/>
              <a:cxnLst/>
              <a:rect l="l" t="t" r="r" b="b"/>
              <a:pathLst>
                <a:path w="4962525" h="1790700">
                  <a:moveTo>
                    <a:pt x="4962525" y="1790700"/>
                  </a:moveTo>
                  <a:lnTo>
                    <a:pt x="0" y="1790700"/>
                  </a:lnTo>
                  <a:lnTo>
                    <a:pt x="0" y="0"/>
                  </a:lnTo>
                  <a:lnTo>
                    <a:pt x="4962525" y="0"/>
                  </a:lnTo>
                  <a:lnTo>
                    <a:pt x="4962525" y="1790700"/>
                  </a:lnTo>
                  <a:close/>
                </a:path>
              </a:pathLst>
            </a:custGeom>
            <a:solidFill>
              <a:srgbClr val="FFFFFF"/>
            </a:solidFill>
          </p:spPr>
          <p:txBody>
            <a:bodyPr wrap="square" lIns="0" tIns="0" rIns="0" bIns="0" rtlCol="0"/>
            <a:lstStyle/>
            <a:p>
              <a:endParaRPr/>
            </a:p>
          </p:txBody>
        </p:sp>
        <p:sp>
          <p:nvSpPr>
            <p:cNvPr id="34" name="object 34"/>
            <p:cNvSpPr/>
            <p:nvPr/>
          </p:nvSpPr>
          <p:spPr>
            <a:xfrm>
              <a:off x="409575" y="1428750"/>
              <a:ext cx="4943475" cy="1771650"/>
            </a:xfrm>
            <a:custGeom>
              <a:avLst/>
              <a:gdLst/>
              <a:ahLst/>
              <a:cxnLst/>
              <a:rect l="l" t="t" r="r" b="b"/>
              <a:pathLst>
                <a:path w="4943475" h="1771650">
                  <a:moveTo>
                    <a:pt x="0" y="0"/>
                  </a:moveTo>
                  <a:lnTo>
                    <a:pt x="4943475" y="0"/>
                  </a:lnTo>
                  <a:lnTo>
                    <a:pt x="4943475" y="1771650"/>
                  </a:lnTo>
                  <a:lnTo>
                    <a:pt x="0" y="1771650"/>
                  </a:lnTo>
                  <a:lnTo>
                    <a:pt x="0" y="0"/>
                  </a:lnTo>
                  <a:close/>
                </a:path>
              </a:pathLst>
            </a:custGeom>
            <a:ln w="19050">
              <a:solidFill>
                <a:srgbClr val="F9FAFB"/>
              </a:solidFill>
            </a:ln>
          </p:spPr>
          <p:txBody>
            <a:bodyPr wrap="square" lIns="0" tIns="0" rIns="0" bIns="0" rtlCol="0"/>
            <a:lstStyle/>
            <a:p>
              <a:endParaRPr/>
            </a:p>
          </p:txBody>
        </p:sp>
        <p:sp>
          <p:nvSpPr>
            <p:cNvPr id="35" name="object 35"/>
            <p:cNvSpPr/>
            <p:nvPr/>
          </p:nvSpPr>
          <p:spPr>
            <a:xfrm>
              <a:off x="5362575" y="1419225"/>
              <a:ext cx="4962525" cy="1790700"/>
            </a:xfrm>
            <a:custGeom>
              <a:avLst/>
              <a:gdLst/>
              <a:ahLst/>
              <a:cxnLst/>
              <a:rect l="l" t="t" r="r" b="b"/>
              <a:pathLst>
                <a:path w="4962525" h="1790700">
                  <a:moveTo>
                    <a:pt x="4962525" y="1790700"/>
                  </a:moveTo>
                  <a:lnTo>
                    <a:pt x="0" y="1790700"/>
                  </a:lnTo>
                  <a:lnTo>
                    <a:pt x="0" y="0"/>
                  </a:lnTo>
                  <a:lnTo>
                    <a:pt x="4962525" y="0"/>
                  </a:lnTo>
                  <a:lnTo>
                    <a:pt x="4962525" y="1790700"/>
                  </a:lnTo>
                  <a:close/>
                </a:path>
              </a:pathLst>
            </a:custGeom>
            <a:solidFill>
              <a:srgbClr val="FFFFFF"/>
            </a:solidFill>
          </p:spPr>
          <p:txBody>
            <a:bodyPr wrap="square" lIns="0" tIns="0" rIns="0" bIns="0" rtlCol="0"/>
            <a:lstStyle/>
            <a:p>
              <a:endParaRPr/>
            </a:p>
          </p:txBody>
        </p:sp>
        <p:sp>
          <p:nvSpPr>
            <p:cNvPr id="36" name="object 36"/>
            <p:cNvSpPr/>
            <p:nvPr/>
          </p:nvSpPr>
          <p:spPr>
            <a:xfrm>
              <a:off x="5362575" y="1419224"/>
              <a:ext cx="4962525" cy="1790700"/>
            </a:xfrm>
            <a:custGeom>
              <a:avLst/>
              <a:gdLst/>
              <a:ahLst/>
              <a:cxnLst/>
              <a:rect l="l" t="t" r="r" b="b"/>
              <a:pathLst>
                <a:path w="4962525" h="1790700">
                  <a:moveTo>
                    <a:pt x="4962525" y="0"/>
                  </a:moveTo>
                  <a:lnTo>
                    <a:pt x="4943475" y="0"/>
                  </a:lnTo>
                  <a:lnTo>
                    <a:pt x="0" y="0"/>
                  </a:lnTo>
                  <a:lnTo>
                    <a:pt x="0" y="19050"/>
                  </a:lnTo>
                  <a:lnTo>
                    <a:pt x="4943475" y="19050"/>
                  </a:lnTo>
                  <a:lnTo>
                    <a:pt x="4943475" y="1771650"/>
                  </a:lnTo>
                  <a:lnTo>
                    <a:pt x="0" y="1771650"/>
                  </a:lnTo>
                  <a:lnTo>
                    <a:pt x="0" y="1790700"/>
                  </a:lnTo>
                  <a:lnTo>
                    <a:pt x="4943475" y="1790700"/>
                  </a:lnTo>
                  <a:lnTo>
                    <a:pt x="4962525" y="1790700"/>
                  </a:lnTo>
                  <a:lnTo>
                    <a:pt x="4962525" y="1771650"/>
                  </a:lnTo>
                  <a:lnTo>
                    <a:pt x="4962525" y="19050"/>
                  </a:lnTo>
                  <a:lnTo>
                    <a:pt x="4962525" y="0"/>
                  </a:lnTo>
                  <a:close/>
                </a:path>
              </a:pathLst>
            </a:custGeom>
            <a:solidFill>
              <a:srgbClr val="F9FAFB"/>
            </a:solidFill>
          </p:spPr>
          <p:txBody>
            <a:bodyPr wrap="square" lIns="0" tIns="0" rIns="0" bIns="0" rtlCol="0"/>
            <a:lstStyle/>
            <a:p>
              <a:endParaRPr/>
            </a:p>
          </p:txBody>
        </p:sp>
      </p:grpSp>
      <p:sp>
        <p:nvSpPr>
          <p:cNvPr id="37" name="object 37"/>
          <p:cNvSpPr txBox="1">
            <a:spLocks noGrp="1"/>
          </p:cNvSpPr>
          <p:nvPr>
            <p:ph type="title"/>
          </p:nvPr>
        </p:nvSpPr>
        <p:spPr>
          <a:xfrm>
            <a:off x="596900" y="598652"/>
            <a:ext cx="6870700" cy="575799"/>
          </a:xfrm>
          <a:prstGeom prst="rect">
            <a:avLst/>
          </a:prstGeom>
        </p:spPr>
        <p:txBody>
          <a:bodyPr vert="horz" wrap="square" lIns="0" tIns="13970" rIns="0" bIns="0" rtlCol="0">
            <a:spAutoFit/>
          </a:bodyPr>
          <a:lstStyle/>
          <a:p>
            <a:pPr marL="12700">
              <a:lnSpc>
                <a:spcPct val="100000"/>
              </a:lnSpc>
              <a:spcBef>
                <a:spcPts val="110"/>
              </a:spcBef>
            </a:pPr>
            <a:r>
              <a:rPr lang="en-PH" b="1" spc="425" dirty="0"/>
              <a:t>HCI DESIGN PRINCIPLES</a:t>
            </a:r>
            <a:endParaRPr sz="3600" b="1" dirty="0">
              <a:latin typeface="Verdana"/>
              <a:cs typeface="Verdana"/>
            </a:endParaRPr>
          </a:p>
        </p:txBody>
      </p:sp>
      <p:grpSp>
        <p:nvGrpSpPr>
          <p:cNvPr id="49" name="object 49"/>
          <p:cNvGrpSpPr/>
          <p:nvPr/>
        </p:nvGrpSpPr>
        <p:grpSpPr>
          <a:xfrm>
            <a:off x="-275619" y="4981574"/>
            <a:ext cx="9925050" cy="2628900"/>
            <a:chOff x="400050" y="4981575"/>
            <a:chExt cx="9925050" cy="2628900"/>
          </a:xfrm>
        </p:grpSpPr>
        <p:sp>
          <p:nvSpPr>
            <p:cNvPr id="50" name="object 50"/>
            <p:cNvSpPr/>
            <p:nvPr/>
          </p:nvSpPr>
          <p:spPr>
            <a:xfrm>
              <a:off x="5362575" y="49815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1" name="object 51"/>
            <p:cNvSpPr/>
            <p:nvPr/>
          </p:nvSpPr>
          <p:spPr>
            <a:xfrm>
              <a:off x="5362575" y="49815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2" name="object 52"/>
            <p:cNvSpPr/>
            <p:nvPr/>
          </p:nvSpPr>
          <p:spPr>
            <a:xfrm>
              <a:off x="400050"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3" name="object 53"/>
            <p:cNvSpPr/>
            <p:nvPr/>
          </p:nvSpPr>
          <p:spPr>
            <a:xfrm>
              <a:off x="400050" y="629602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grpSp>
        <p:nvGrpSpPr>
          <p:cNvPr id="55" name="object 55"/>
          <p:cNvGrpSpPr/>
          <p:nvPr/>
        </p:nvGrpSpPr>
        <p:grpSpPr>
          <a:xfrm>
            <a:off x="400050" y="6296025"/>
            <a:ext cx="9925050" cy="2628900"/>
            <a:chOff x="400050" y="6296025"/>
            <a:chExt cx="9925050" cy="2628900"/>
          </a:xfrm>
        </p:grpSpPr>
        <p:sp>
          <p:nvSpPr>
            <p:cNvPr id="56" name="object 56"/>
            <p:cNvSpPr/>
            <p:nvPr/>
          </p:nvSpPr>
          <p:spPr>
            <a:xfrm>
              <a:off x="5362575"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7" name="object 57"/>
            <p:cNvSpPr/>
            <p:nvPr/>
          </p:nvSpPr>
          <p:spPr>
            <a:xfrm>
              <a:off x="5362575" y="629602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8" name="object 58"/>
            <p:cNvSpPr/>
            <p:nvPr/>
          </p:nvSpPr>
          <p:spPr>
            <a:xfrm>
              <a:off x="400050"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9" name="object 59"/>
            <p:cNvSpPr/>
            <p:nvPr/>
          </p:nvSpPr>
          <p:spPr>
            <a:xfrm>
              <a:off x="400050" y="761047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grpSp>
        <p:nvGrpSpPr>
          <p:cNvPr id="61" name="object 61"/>
          <p:cNvGrpSpPr/>
          <p:nvPr/>
        </p:nvGrpSpPr>
        <p:grpSpPr>
          <a:xfrm>
            <a:off x="5362575" y="7610475"/>
            <a:ext cx="4962525" cy="1314450"/>
            <a:chOff x="5362575" y="7610475"/>
            <a:chExt cx="4962525" cy="1314450"/>
          </a:xfrm>
        </p:grpSpPr>
        <p:sp>
          <p:nvSpPr>
            <p:cNvPr id="62" name="object 62"/>
            <p:cNvSpPr/>
            <p:nvPr/>
          </p:nvSpPr>
          <p:spPr>
            <a:xfrm>
              <a:off x="5362575"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63" name="object 63"/>
            <p:cNvSpPr/>
            <p:nvPr/>
          </p:nvSpPr>
          <p:spPr>
            <a:xfrm>
              <a:off x="5362575" y="76104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sp>
        <p:nvSpPr>
          <p:cNvPr id="65" name="object 65"/>
          <p:cNvSpPr/>
          <p:nvPr/>
        </p:nvSpPr>
        <p:spPr>
          <a:xfrm>
            <a:off x="222030" y="9634697"/>
            <a:ext cx="724549" cy="401845"/>
          </a:xfrm>
          <a:prstGeom prst="rect">
            <a:avLst/>
          </a:prstGeom>
          <a:blipFill>
            <a:blip r:embed="rId4" cstate="print"/>
            <a:stretch>
              <a:fillRect/>
            </a:stretch>
          </a:blipFill>
        </p:spPr>
        <p:txBody>
          <a:bodyPr wrap="square" lIns="0" tIns="0" rIns="0" bIns="0" rtlCol="0"/>
          <a:lstStyle/>
          <a:p>
            <a:endParaRPr/>
          </a:p>
        </p:txBody>
      </p:sp>
      <p:sp>
        <p:nvSpPr>
          <p:cNvPr id="66" name="object 28">
            <a:extLst>
              <a:ext uri="{FF2B5EF4-FFF2-40B4-BE49-F238E27FC236}">
                <a16:creationId xmlns:a16="http://schemas.microsoft.com/office/drawing/2014/main" id="{CC56FAD3-6CBA-44DE-9AEC-6CB3654F3FB0}"/>
              </a:ext>
            </a:extLst>
          </p:cNvPr>
          <p:cNvSpPr txBox="1"/>
          <p:nvPr/>
        </p:nvSpPr>
        <p:spPr>
          <a:xfrm>
            <a:off x="654617" y="1482725"/>
            <a:ext cx="8260783" cy="8394414"/>
          </a:xfrm>
          <a:prstGeom prst="rect">
            <a:avLst/>
          </a:prstGeom>
        </p:spPr>
        <p:txBody>
          <a:bodyPr vert="horz" wrap="square" lIns="0" tIns="12700" rIns="0" bIns="0" rtlCol="0">
            <a:spAutoFit/>
          </a:bodyPr>
          <a:lstStyle/>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Design Principles are generalizable abstractions for thinking about different aspects of design. It is the do’s and don’ts of interaction design.  What to provide and what not to provide at the interface and derived from a mix of theory-based knowledge, experience and common sense.</a:t>
            </a:r>
          </a:p>
          <a:p>
            <a:pPr marL="12700" marR="329565" algn="just">
              <a:lnSpc>
                <a:spcPct val="133300"/>
              </a:lnSpc>
              <a:spcBef>
                <a:spcPts val="100"/>
              </a:spcBef>
              <a:tabLst>
                <a:tab pos="241300" algn="l"/>
              </a:tabLst>
            </a:pPr>
            <a:endParaRPr lang="en-US" sz="2400" dirty="0">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Affordances</a:t>
            </a:r>
            <a:endParaRPr lang="en-PH" sz="2400" dirty="0">
              <a:solidFill>
                <a:srgbClr val="FFC000"/>
              </a:solidFill>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a:t>
            </a:r>
            <a:r>
              <a:rPr lang="en-PH" sz="2400" dirty="0">
                <a:latin typeface="Verdana" panose="020B0604030504040204" pitchFamily="34" charset="0"/>
                <a:ea typeface="Verdana" panose="020B0604030504040204" pitchFamily="34" charset="0"/>
              </a:rPr>
              <a:t>Refers to an attribute of an object that allows people to</a:t>
            </a:r>
            <a:r>
              <a:rPr lang="en-PH" sz="2400" b="1" dirty="0">
                <a:latin typeface="Verdana" panose="020B0604030504040204" pitchFamily="34" charset="0"/>
                <a:ea typeface="Verdana" panose="020B0604030504040204" pitchFamily="34" charset="0"/>
              </a:rPr>
              <a:t> </a:t>
            </a:r>
            <a:r>
              <a:rPr lang="en-PH" sz="2400" dirty="0">
                <a:latin typeface="Verdana" panose="020B0604030504040204" pitchFamily="34" charset="0"/>
                <a:ea typeface="Verdana" panose="020B0604030504040204" pitchFamily="34" charset="0"/>
              </a:rPr>
              <a:t>know how to use it.</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a:t>
            </a:r>
            <a:r>
              <a:rPr lang="en-PH" sz="2400" dirty="0">
                <a:latin typeface="Verdana" panose="020B0604030504040204" pitchFamily="34" charset="0"/>
                <a:ea typeface="Verdana" panose="020B0604030504040204" pitchFamily="34" charset="0"/>
              </a:rPr>
              <a:t>• e.g. a mouse button invites pushing, a door handle affords pulling</a:t>
            </a:r>
          </a:p>
          <a:p>
            <a:pPr marL="12700" marR="329565" algn="just">
              <a:lnSpc>
                <a:spcPct val="133300"/>
              </a:lnSpc>
              <a:spcBef>
                <a:spcPts val="100"/>
              </a:spcBef>
              <a:tabLst>
                <a:tab pos="241300" algn="l"/>
              </a:tabLst>
            </a:pPr>
            <a:r>
              <a:rPr lang="en-PH" sz="2400" dirty="0">
                <a:latin typeface="Verdana" panose="020B0604030504040204" pitchFamily="34" charset="0"/>
                <a:ea typeface="Verdana" panose="020B0604030504040204" pitchFamily="34" charset="0"/>
              </a:rPr>
              <a:t>Since has been much popularized in interaction design to discuss how to design interface objects</a:t>
            </a:r>
            <a:endParaRPr lang="en-US" sz="2400" dirty="0">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PH" sz="2400" dirty="0">
                <a:latin typeface="Verdana" panose="020B0604030504040204" pitchFamily="34" charset="0"/>
                <a:ea typeface="Verdana" panose="020B0604030504040204" pitchFamily="34" charset="0"/>
              </a:rPr>
              <a:t>		• e.g. scrollbars to afford moving up and down, icons to afford clicking on</a:t>
            </a:r>
          </a:p>
          <a:p>
            <a:pPr marL="12700" marR="329565" algn="just">
              <a:lnSpc>
                <a:spcPct val="133300"/>
              </a:lnSpc>
              <a:spcBef>
                <a:spcPts val="100"/>
              </a:spcBef>
              <a:tabLst>
                <a:tab pos="241300" algn="l"/>
              </a:tabLst>
            </a:pPr>
            <a:endParaRPr sz="2400" dirty="0">
              <a:latin typeface="Verdana" panose="020B0604030504040204" pitchFamily="34" charset="0"/>
              <a:ea typeface="Verdana" panose="020B0604030504040204" pitchFamily="34" charset="0"/>
            </a:endParaRPr>
          </a:p>
        </p:txBody>
      </p:sp>
      <p:pic>
        <p:nvPicPr>
          <p:cNvPr id="67" name="Picture 66">
            <a:extLst>
              <a:ext uri="{FF2B5EF4-FFF2-40B4-BE49-F238E27FC236}">
                <a16:creationId xmlns:a16="http://schemas.microsoft.com/office/drawing/2014/main" id="{A9189697-8313-453C-9D53-8668FB4E0B60}"/>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9372600" y="499701"/>
            <a:ext cx="8260783" cy="55864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5039723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object 37"/>
          <p:cNvSpPr txBox="1">
            <a:spLocks noGrp="1"/>
          </p:cNvSpPr>
          <p:nvPr>
            <p:ph type="title"/>
          </p:nvPr>
        </p:nvSpPr>
        <p:spPr>
          <a:xfrm>
            <a:off x="596900" y="598652"/>
            <a:ext cx="6870700" cy="575799"/>
          </a:xfrm>
          <a:prstGeom prst="rect">
            <a:avLst/>
          </a:prstGeom>
        </p:spPr>
        <p:txBody>
          <a:bodyPr vert="horz" wrap="square" lIns="0" tIns="13970" rIns="0" bIns="0" rtlCol="0">
            <a:spAutoFit/>
          </a:bodyPr>
          <a:lstStyle/>
          <a:p>
            <a:pPr marL="12700">
              <a:lnSpc>
                <a:spcPct val="100000"/>
              </a:lnSpc>
              <a:spcBef>
                <a:spcPts val="110"/>
              </a:spcBef>
            </a:pPr>
            <a:r>
              <a:rPr lang="en-PH" b="1" spc="425" dirty="0"/>
              <a:t>HCI DESIGN PRINCIPLES</a:t>
            </a:r>
            <a:endParaRPr sz="3600" b="1" dirty="0">
              <a:latin typeface="Verdana"/>
              <a:cs typeface="Verdana"/>
            </a:endParaRPr>
          </a:p>
        </p:txBody>
      </p:sp>
      <p:grpSp>
        <p:nvGrpSpPr>
          <p:cNvPr id="49" name="object 49"/>
          <p:cNvGrpSpPr/>
          <p:nvPr/>
        </p:nvGrpSpPr>
        <p:grpSpPr>
          <a:xfrm>
            <a:off x="-275619" y="4981574"/>
            <a:ext cx="9925050" cy="2628900"/>
            <a:chOff x="400050" y="4981575"/>
            <a:chExt cx="9925050" cy="2628900"/>
          </a:xfrm>
        </p:grpSpPr>
        <p:sp>
          <p:nvSpPr>
            <p:cNvPr id="50" name="object 50"/>
            <p:cNvSpPr/>
            <p:nvPr/>
          </p:nvSpPr>
          <p:spPr>
            <a:xfrm>
              <a:off x="5362575" y="49815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1" name="object 51"/>
            <p:cNvSpPr/>
            <p:nvPr/>
          </p:nvSpPr>
          <p:spPr>
            <a:xfrm>
              <a:off x="5362575" y="49815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2" name="object 52"/>
            <p:cNvSpPr/>
            <p:nvPr/>
          </p:nvSpPr>
          <p:spPr>
            <a:xfrm>
              <a:off x="400050"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3" name="object 53"/>
            <p:cNvSpPr/>
            <p:nvPr/>
          </p:nvSpPr>
          <p:spPr>
            <a:xfrm>
              <a:off x="400050" y="629602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grpSp>
        <p:nvGrpSpPr>
          <p:cNvPr id="55" name="object 55"/>
          <p:cNvGrpSpPr/>
          <p:nvPr/>
        </p:nvGrpSpPr>
        <p:grpSpPr>
          <a:xfrm>
            <a:off x="400050" y="6296025"/>
            <a:ext cx="9925050" cy="2628900"/>
            <a:chOff x="400050" y="6296025"/>
            <a:chExt cx="9925050" cy="2628900"/>
          </a:xfrm>
        </p:grpSpPr>
        <p:sp>
          <p:nvSpPr>
            <p:cNvPr id="56" name="object 56"/>
            <p:cNvSpPr/>
            <p:nvPr/>
          </p:nvSpPr>
          <p:spPr>
            <a:xfrm>
              <a:off x="5362575"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7" name="object 57"/>
            <p:cNvSpPr/>
            <p:nvPr/>
          </p:nvSpPr>
          <p:spPr>
            <a:xfrm>
              <a:off x="5362575" y="629602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8" name="object 58"/>
            <p:cNvSpPr/>
            <p:nvPr/>
          </p:nvSpPr>
          <p:spPr>
            <a:xfrm>
              <a:off x="400050"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9" name="object 59"/>
            <p:cNvSpPr/>
            <p:nvPr/>
          </p:nvSpPr>
          <p:spPr>
            <a:xfrm>
              <a:off x="400050" y="761047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grpSp>
        <p:nvGrpSpPr>
          <p:cNvPr id="61" name="object 61"/>
          <p:cNvGrpSpPr/>
          <p:nvPr/>
        </p:nvGrpSpPr>
        <p:grpSpPr>
          <a:xfrm>
            <a:off x="5362575" y="7610475"/>
            <a:ext cx="4962525" cy="1314450"/>
            <a:chOff x="5362575" y="7610475"/>
            <a:chExt cx="4962525" cy="1314450"/>
          </a:xfrm>
        </p:grpSpPr>
        <p:sp>
          <p:nvSpPr>
            <p:cNvPr id="62" name="object 62"/>
            <p:cNvSpPr/>
            <p:nvPr/>
          </p:nvSpPr>
          <p:spPr>
            <a:xfrm>
              <a:off x="5362575"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63" name="object 63"/>
            <p:cNvSpPr/>
            <p:nvPr/>
          </p:nvSpPr>
          <p:spPr>
            <a:xfrm>
              <a:off x="5362575" y="76104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sp>
        <p:nvSpPr>
          <p:cNvPr id="65" name="object 65"/>
          <p:cNvSpPr/>
          <p:nvPr/>
        </p:nvSpPr>
        <p:spPr>
          <a:xfrm>
            <a:off x="222030" y="9634697"/>
            <a:ext cx="724549" cy="401845"/>
          </a:xfrm>
          <a:prstGeom prst="rect">
            <a:avLst/>
          </a:prstGeom>
          <a:blipFill>
            <a:blip r:embed="rId2" cstate="print"/>
            <a:stretch>
              <a:fillRect/>
            </a:stretch>
          </a:blipFill>
        </p:spPr>
        <p:txBody>
          <a:bodyPr wrap="square" lIns="0" tIns="0" rIns="0" bIns="0" rtlCol="0"/>
          <a:lstStyle/>
          <a:p>
            <a:endParaRPr/>
          </a:p>
        </p:txBody>
      </p:sp>
      <p:sp>
        <p:nvSpPr>
          <p:cNvPr id="66" name="object 28">
            <a:extLst>
              <a:ext uri="{FF2B5EF4-FFF2-40B4-BE49-F238E27FC236}">
                <a16:creationId xmlns:a16="http://schemas.microsoft.com/office/drawing/2014/main" id="{CC56FAD3-6CBA-44DE-9AEC-6CB3654F3FB0}"/>
              </a:ext>
            </a:extLst>
          </p:cNvPr>
          <p:cNvSpPr txBox="1"/>
          <p:nvPr/>
        </p:nvSpPr>
        <p:spPr>
          <a:xfrm>
            <a:off x="654617" y="1409547"/>
            <a:ext cx="14509183" cy="8229753"/>
          </a:xfrm>
          <a:prstGeom prst="rect">
            <a:avLst/>
          </a:prstGeom>
        </p:spPr>
        <p:txBody>
          <a:bodyPr vert="horz" wrap="square" lIns="0" tIns="12700" rIns="0" bIns="0" rtlCol="0">
            <a:spAutoFit/>
          </a:bodyPr>
          <a:lstStyle/>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Constraints</a:t>
            </a:r>
            <a:endParaRPr lang="en-PH" sz="2400" dirty="0">
              <a:solidFill>
                <a:srgbClr val="FFC000"/>
              </a:solidFill>
              <a:latin typeface="Verdana" panose="020B0604030504040204" pitchFamily="34" charset="0"/>
              <a:ea typeface="Verdana" panose="020B0604030504040204" pitchFamily="34" charset="0"/>
            </a:endParaRPr>
          </a:p>
          <a:p>
            <a:pPr marL="355600" marR="329565" indent="-342900" algn="just">
              <a:lnSpc>
                <a:spcPct val="133300"/>
              </a:lnSpc>
              <a:spcBef>
                <a:spcPts val="100"/>
              </a:spcBef>
              <a:buFont typeface="Arial" panose="020B0604020202020204" pitchFamily="34" charset="0"/>
              <a:buChar char="•"/>
              <a:tabLst>
                <a:tab pos="241300" algn="l"/>
              </a:tabLst>
            </a:pPr>
            <a:r>
              <a:rPr lang="en-US" sz="2400" dirty="0">
                <a:latin typeface="Verdana" panose="020B0604030504040204" pitchFamily="34" charset="0"/>
                <a:ea typeface="Verdana" panose="020B0604030504040204" pitchFamily="34" charset="0"/>
              </a:rPr>
              <a:t>Restricting the possible actions that can be performed</a:t>
            </a:r>
          </a:p>
          <a:p>
            <a:pPr marL="355600" marR="329565" indent="-342900" algn="just">
              <a:lnSpc>
                <a:spcPct val="133300"/>
              </a:lnSpc>
              <a:spcBef>
                <a:spcPts val="100"/>
              </a:spcBef>
              <a:buFont typeface="Arial" panose="020B0604020202020204" pitchFamily="34" charset="0"/>
              <a:buChar char="•"/>
              <a:tabLst>
                <a:tab pos="241300" algn="l"/>
              </a:tabLst>
            </a:pPr>
            <a:r>
              <a:rPr lang="en-US" sz="2400" dirty="0">
                <a:latin typeface="Verdana" panose="020B0604030504040204" pitchFamily="34" charset="0"/>
                <a:ea typeface="Verdana" panose="020B0604030504040204" pitchFamily="34" charset="0"/>
              </a:rPr>
              <a:t>Helps prevent user from selecting incorrect options</a:t>
            </a:r>
          </a:p>
          <a:p>
            <a:pPr marL="355600" marR="329565" indent="-342900" algn="just">
              <a:lnSpc>
                <a:spcPct val="133300"/>
              </a:lnSpc>
              <a:spcBef>
                <a:spcPts val="100"/>
              </a:spcBef>
              <a:buFont typeface="Arial" panose="020B0604020202020204" pitchFamily="34" charset="0"/>
              <a:buChar char="•"/>
              <a:tabLst>
                <a:tab pos="241300" algn="l"/>
              </a:tabLst>
            </a:pPr>
            <a:r>
              <a:rPr lang="en-US" sz="2400" dirty="0">
                <a:latin typeface="Verdana" panose="020B0604030504040204" pitchFamily="34" charset="0"/>
                <a:ea typeface="Verdana" panose="020B0604030504040204" pitchFamily="34" charset="0"/>
              </a:rPr>
              <a:t>Physical, semantic, cultural, or logical</a:t>
            </a:r>
          </a:p>
          <a:p>
            <a:pPr marL="12700" marR="329565" algn="just">
              <a:lnSpc>
                <a:spcPct val="133300"/>
              </a:lnSpc>
              <a:spcBef>
                <a:spcPts val="100"/>
              </a:spcBef>
              <a:tabLst>
                <a:tab pos="241300" algn="l"/>
              </a:tabLst>
            </a:pPr>
            <a:endParaRPr lang="en-PH" sz="2400" b="1" dirty="0">
              <a:solidFill>
                <a:srgbClr val="FFC000"/>
              </a:solidFill>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		Physical Constraints</a:t>
            </a:r>
            <a:endParaRPr lang="en-PH" sz="2400" dirty="0">
              <a:solidFill>
                <a:srgbClr val="FFC000"/>
              </a:solidFill>
              <a:latin typeface="Verdana" panose="020B0604030504040204" pitchFamily="34" charset="0"/>
              <a:ea typeface="Verdana" panose="020B0604030504040204" pitchFamily="34" charset="0"/>
            </a:endParaRPr>
          </a:p>
          <a:p>
            <a:pPr marL="342900" lvl="0" indent="-342900">
              <a:buFont typeface="Arial" panose="020B0604020202020204" pitchFamily="34" charset="0"/>
              <a:buChar char="•"/>
            </a:pPr>
            <a:r>
              <a:rPr lang="en-PH" sz="2400" dirty="0">
                <a:latin typeface="Verdana" panose="020B0604030504040204" pitchFamily="34" charset="0"/>
                <a:ea typeface="Verdana" panose="020B0604030504040204" pitchFamily="34" charset="0"/>
              </a:rPr>
              <a:t>Constrain possible operations</a:t>
            </a:r>
          </a:p>
          <a:p>
            <a:pPr marL="342900" lvl="0" indent="-342900">
              <a:buFont typeface="Arial" panose="020B0604020202020204" pitchFamily="34" charset="0"/>
              <a:buChar char="•"/>
            </a:pPr>
            <a:r>
              <a:rPr lang="en-PH" sz="2400" dirty="0">
                <a:latin typeface="Verdana" panose="020B0604030504040204" pitchFamily="34" charset="0"/>
                <a:ea typeface="Verdana" panose="020B0604030504040204" pitchFamily="34" charset="0"/>
              </a:rPr>
              <a:t>Examples</a:t>
            </a:r>
          </a:p>
          <a:p>
            <a:pPr lvl="0"/>
            <a:r>
              <a:rPr lang="en-PH" sz="2400" dirty="0">
                <a:latin typeface="Verdana" panose="020B0604030504040204" pitchFamily="34" charset="0"/>
                <a:ea typeface="Verdana" panose="020B0604030504040204" pitchFamily="34" charset="0"/>
              </a:rPr>
              <a:t>	- different keys fit different locks</a:t>
            </a:r>
          </a:p>
          <a:p>
            <a:pPr lvl="0"/>
            <a:r>
              <a:rPr lang="en-PH" sz="2400" dirty="0">
                <a:latin typeface="Verdana" panose="020B0604030504040204" pitchFamily="34" charset="0"/>
                <a:ea typeface="Verdana" panose="020B0604030504040204" pitchFamily="34" charset="0"/>
              </a:rPr>
              <a:t>	- design of manhole covers - they are round so that they don’t fall into the hole</a:t>
            </a:r>
          </a:p>
          <a:p>
            <a:pPr lvl="0"/>
            <a:endParaRPr lang="en-US" sz="2400" dirty="0">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		Semantic Constraints</a:t>
            </a:r>
            <a:endParaRPr lang="en-PH" sz="2400" dirty="0">
              <a:solidFill>
                <a:srgbClr val="FFC000"/>
              </a:solidFill>
              <a:latin typeface="Verdana" panose="020B0604030504040204" pitchFamily="34" charset="0"/>
              <a:ea typeface="Verdana" panose="020B0604030504040204" pitchFamily="34" charset="0"/>
            </a:endParaRPr>
          </a:p>
          <a:p>
            <a:pPr marL="342900" lvl="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Rely on the meaning of a situation to control actions</a:t>
            </a:r>
          </a:p>
          <a:p>
            <a:pPr marL="342900" lvl="0" indent="-342900">
              <a:buFont typeface="Arial" panose="020B0604020202020204" pitchFamily="34" charset="0"/>
              <a:buChar char="•"/>
            </a:pPr>
            <a:endParaRPr lang="en-US" sz="2400" dirty="0">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		Cultural Constraints</a:t>
            </a:r>
            <a:endParaRPr lang="en-PH" sz="2400" dirty="0">
              <a:solidFill>
                <a:srgbClr val="FFC000"/>
              </a:solidFill>
              <a:latin typeface="Verdana" panose="020B0604030504040204" pitchFamily="34" charset="0"/>
              <a:ea typeface="Verdana" panose="020B0604030504040204" pitchFamily="34" charset="0"/>
            </a:endParaRPr>
          </a:p>
          <a:p>
            <a:pPr marL="342900" lvl="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Accepted cultural conventions that control actions</a:t>
            </a:r>
          </a:p>
          <a:p>
            <a:pPr lvl="0"/>
            <a:endParaRPr lang="en-PH" sz="2400" dirty="0">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		Logical Constraints</a:t>
            </a:r>
            <a:endParaRPr lang="en-PH" sz="2400" dirty="0">
              <a:solidFill>
                <a:srgbClr val="FFC000"/>
              </a:solidFill>
              <a:latin typeface="Verdana" panose="020B0604030504040204" pitchFamily="34" charset="0"/>
              <a:ea typeface="Verdana" panose="020B0604030504040204" pitchFamily="34" charset="0"/>
            </a:endParaRPr>
          </a:p>
          <a:p>
            <a:pPr marL="342900" lvl="0" indent="-342900">
              <a:buFont typeface="Arial" panose="020B0604020202020204" pitchFamily="34" charset="0"/>
              <a:buChar char="•"/>
            </a:pPr>
            <a:r>
              <a:rPr lang="en-US" sz="2400" dirty="0">
                <a:latin typeface="Verdana" panose="020B0604030504040204" pitchFamily="34" charset="0"/>
                <a:ea typeface="Verdana" panose="020B0604030504040204" pitchFamily="34" charset="0"/>
              </a:rPr>
              <a:t>Relationship between spatial or functional layout of components and the things they affect</a:t>
            </a:r>
            <a:endParaRPr sz="2400" dirty="0">
              <a:latin typeface="Verdana" panose="020B0604030504040204" pitchFamily="34" charset="0"/>
              <a:ea typeface="Verdana" panose="020B0604030504040204" pitchFamily="34" charset="0"/>
            </a:endParaRPr>
          </a:p>
        </p:txBody>
      </p:sp>
      <p:pic>
        <p:nvPicPr>
          <p:cNvPr id="54" name="Picture 53">
            <a:extLst>
              <a:ext uri="{FF2B5EF4-FFF2-40B4-BE49-F238E27FC236}">
                <a16:creationId xmlns:a16="http://schemas.microsoft.com/office/drawing/2014/main" id="{5C225663-8260-42DC-9147-78541F1A024C}"/>
              </a:ext>
            </a:extLst>
          </p:cNvPr>
          <p:cNvPicPr/>
          <p:nvPr/>
        </p:nvPicPr>
        <p:blipFill>
          <a:blip r:embed="rId3">
            <a:extLst>
              <a:ext uri="{28A0092B-C50C-407E-A947-70E740481C1C}">
                <a14:useLocalDpi xmlns:a14="http://schemas.microsoft.com/office/drawing/2010/main" val="0"/>
              </a:ext>
            </a:extLst>
          </a:blip>
          <a:stretch>
            <a:fillRect/>
          </a:stretch>
        </p:blipFill>
        <p:spPr>
          <a:xfrm>
            <a:off x="9420363" y="292112"/>
            <a:ext cx="4159051" cy="4971841"/>
          </a:xfrm>
          <a:prstGeom prst="rect">
            <a:avLst/>
          </a:prstGeom>
          <a:ln>
            <a:noFill/>
          </a:ln>
          <a:effectLst>
            <a:outerShdw blurRad="292100" dist="139700" dir="2700000" algn="tl" rotWithShape="0">
              <a:srgbClr val="333333">
                <a:alpha val="65000"/>
              </a:srgbClr>
            </a:outerShdw>
          </a:effectLst>
        </p:spPr>
      </p:pic>
      <p:pic>
        <p:nvPicPr>
          <p:cNvPr id="60" name="Picture 59">
            <a:extLst>
              <a:ext uri="{FF2B5EF4-FFF2-40B4-BE49-F238E27FC236}">
                <a16:creationId xmlns:a16="http://schemas.microsoft.com/office/drawing/2014/main" id="{41D3DAFF-BC14-4F5F-9300-AB9C707265CB}"/>
              </a:ext>
            </a:extLst>
          </p:cNvPr>
          <p:cNvPicPr/>
          <p:nvPr/>
        </p:nvPicPr>
        <p:blipFill>
          <a:blip r:embed="rId4">
            <a:extLst>
              <a:ext uri="{28A0092B-C50C-407E-A947-70E740481C1C}">
                <a14:useLocalDpi xmlns:a14="http://schemas.microsoft.com/office/drawing/2010/main" val="0"/>
              </a:ext>
            </a:extLst>
          </a:blip>
          <a:stretch>
            <a:fillRect/>
          </a:stretch>
        </p:blipFill>
        <p:spPr>
          <a:xfrm>
            <a:off x="14173200" y="677951"/>
            <a:ext cx="3759629" cy="6566750"/>
          </a:xfrm>
          <a:prstGeom prst="rect">
            <a:avLst/>
          </a:prstGeom>
        </p:spPr>
      </p:pic>
    </p:spTree>
    <p:extLst>
      <p:ext uri="{BB962C8B-B14F-4D97-AF65-F5344CB8AC3E}">
        <p14:creationId xmlns:p14="http://schemas.microsoft.com/office/powerpoint/2010/main" val="42488688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object 37"/>
          <p:cNvSpPr txBox="1">
            <a:spLocks noGrp="1"/>
          </p:cNvSpPr>
          <p:nvPr>
            <p:ph type="title"/>
          </p:nvPr>
        </p:nvSpPr>
        <p:spPr>
          <a:xfrm>
            <a:off x="596900" y="598652"/>
            <a:ext cx="6870700" cy="575799"/>
          </a:xfrm>
          <a:prstGeom prst="rect">
            <a:avLst/>
          </a:prstGeom>
        </p:spPr>
        <p:txBody>
          <a:bodyPr vert="horz" wrap="square" lIns="0" tIns="13970" rIns="0" bIns="0" rtlCol="0">
            <a:spAutoFit/>
          </a:bodyPr>
          <a:lstStyle/>
          <a:p>
            <a:pPr marL="12700">
              <a:lnSpc>
                <a:spcPct val="100000"/>
              </a:lnSpc>
              <a:spcBef>
                <a:spcPts val="110"/>
              </a:spcBef>
            </a:pPr>
            <a:r>
              <a:rPr lang="en-PH" b="1" spc="425" dirty="0"/>
              <a:t>HCI DESIGN PRINCIPLES</a:t>
            </a:r>
            <a:endParaRPr sz="3600" b="1" dirty="0">
              <a:latin typeface="Verdana"/>
              <a:cs typeface="Verdana"/>
            </a:endParaRPr>
          </a:p>
        </p:txBody>
      </p:sp>
      <p:grpSp>
        <p:nvGrpSpPr>
          <p:cNvPr id="49" name="object 49"/>
          <p:cNvGrpSpPr/>
          <p:nvPr/>
        </p:nvGrpSpPr>
        <p:grpSpPr>
          <a:xfrm>
            <a:off x="-275619" y="4981574"/>
            <a:ext cx="9925050" cy="2628900"/>
            <a:chOff x="400050" y="4981575"/>
            <a:chExt cx="9925050" cy="2628900"/>
          </a:xfrm>
        </p:grpSpPr>
        <p:sp>
          <p:nvSpPr>
            <p:cNvPr id="50" name="object 50"/>
            <p:cNvSpPr/>
            <p:nvPr/>
          </p:nvSpPr>
          <p:spPr>
            <a:xfrm>
              <a:off x="5362575" y="49815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1" name="object 51"/>
            <p:cNvSpPr/>
            <p:nvPr/>
          </p:nvSpPr>
          <p:spPr>
            <a:xfrm>
              <a:off x="5362575" y="49815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2" name="object 52"/>
            <p:cNvSpPr/>
            <p:nvPr/>
          </p:nvSpPr>
          <p:spPr>
            <a:xfrm>
              <a:off x="400050"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3" name="object 53"/>
            <p:cNvSpPr/>
            <p:nvPr/>
          </p:nvSpPr>
          <p:spPr>
            <a:xfrm>
              <a:off x="400050" y="629602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grpSp>
        <p:nvGrpSpPr>
          <p:cNvPr id="55" name="object 55"/>
          <p:cNvGrpSpPr/>
          <p:nvPr/>
        </p:nvGrpSpPr>
        <p:grpSpPr>
          <a:xfrm>
            <a:off x="400050" y="6296025"/>
            <a:ext cx="9925050" cy="2628900"/>
            <a:chOff x="400050" y="6296025"/>
            <a:chExt cx="9925050" cy="2628900"/>
          </a:xfrm>
        </p:grpSpPr>
        <p:sp>
          <p:nvSpPr>
            <p:cNvPr id="56" name="object 56"/>
            <p:cNvSpPr/>
            <p:nvPr/>
          </p:nvSpPr>
          <p:spPr>
            <a:xfrm>
              <a:off x="5362575"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7" name="object 57"/>
            <p:cNvSpPr/>
            <p:nvPr/>
          </p:nvSpPr>
          <p:spPr>
            <a:xfrm>
              <a:off x="5362575" y="629602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8" name="object 58"/>
            <p:cNvSpPr/>
            <p:nvPr/>
          </p:nvSpPr>
          <p:spPr>
            <a:xfrm>
              <a:off x="400050"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9" name="object 59"/>
            <p:cNvSpPr/>
            <p:nvPr/>
          </p:nvSpPr>
          <p:spPr>
            <a:xfrm>
              <a:off x="400050" y="761047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grpSp>
        <p:nvGrpSpPr>
          <p:cNvPr id="61" name="object 61"/>
          <p:cNvGrpSpPr/>
          <p:nvPr/>
        </p:nvGrpSpPr>
        <p:grpSpPr>
          <a:xfrm>
            <a:off x="5362574" y="8220228"/>
            <a:ext cx="4962525" cy="1314450"/>
            <a:chOff x="5362575" y="7610475"/>
            <a:chExt cx="4962525" cy="1314450"/>
          </a:xfrm>
        </p:grpSpPr>
        <p:sp>
          <p:nvSpPr>
            <p:cNvPr id="62" name="object 62"/>
            <p:cNvSpPr/>
            <p:nvPr/>
          </p:nvSpPr>
          <p:spPr>
            <a:xfrm>
              <a:off x="5362575"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63" name="object 63"/>
            <p:cNvSpPr/>
            <p:nvPr/>
          </p:nvSpPr>
          <p:spPr>
            <a:xfrm>
              <a:off x="5362575" y="76104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sp>
        <p:nvSpPr>
          <p:cNvPr id="65" name="object 65"/>
          <p:cNvSpPr/>
          <p:nvPr/>
        </p:nvSpPr>
        <p:spPr>
          <a:xfrm>
            <a:off x="222030" y="9634697"/>
            <a:ext cx="724549" cy="401845"/>
          </a:xfrm>
          <a:prstGeom prst="rect">
            <a:avLst/>
          </a:prstGeom>
          <a:blipFill>
            <a:blip r:embed="rId2" cstate="print"/>
            <a:stretch>
              <a:fillRect/>
            </a:stretch>
          </a:blipFill>
        </p:spPr>
        <p:txBody>
          <a:bodyPr wrap="square" lIns="0" tIns="0" rIns="0" bIns="0" rtlCol="0"/>
          <a:lstStyle/>
          <a:p>
            <a:endParaRPr/>
          </a:p>
        </p:txBody>
      </p:sp>
      <p:sp>
        <p:nvSpPr>
          <p:cNvPr id="66" name="object 28">
            <a:extLst>
              <a:ext uri="{FF2B5EF4-FFF2-40B4-BE49-F238E27FC236}">
                <a16:creationId xmlns:a16="http://schemas.microsoft.com/office/drawing/2014/main" id="{CC56FAD3-6CBA-44DE-9AEC-6CB3654F3FB0}"/>
              </a:ext>
            </a:extLst>
          </p:cNvPr>
          <p:cNvSpPr txBox="1"/>
          <p:nvPr/>
        </p:nvSpPr>
        <p:spPr>
          <a:xfrm>
            <a:off x="648651" y="1903093"/>
            <a:ext cx="10013383" cy="6480813"/>
          </a:xfrm>
          <a:prstGeom prst="rect">
            <a:avLst/>
          </a:prstGeom>
        </p:spPr>
        <p:txBody>
          <a:bodyPr vert="horz" wrap="square" lIns="0" tIns="12700" rIns="0" bIns="0" rtlCol="0">
            <a:spAutoFit/>
          </a:bodyPr>
          <a:lstStyle/>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Conceptual Models</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Mental models of a system</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Allow users to understand the system, predict effects, and interpret results</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Consider this:</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	Let’s say that your parents are in a bad mood</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	The roof is leaking.</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	Tuition fees are due.</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	The dog just threw up on the floor.</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	…</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	Is this a good time to ask them for money?</a:t>
            </a:r>
          </a:p>
          <a:p>
            <a:pPr marL="12700" marR="329565" algn="just">
              <a:lnSpc>
                <a:spcPct val="133300"/>
              </a:lnSpc>
              <a:spcBef>
                <a:spcPts val="100"/>
              </a:spcBef>
              <a:tabLst>
                <a:tab pos="241300" algn="l"/>
              </a:tabLst>
            </a:pPr>
            <a:endParaRPr lang="en-PH" sz="2400" b="1" dirty="0">
              <a:solidFill>
                <a:srgbClr val="FFC000"/>
              </a:solidFill>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		</a:t>
            </a:r>
            <a:endParaRPr sz="2400" dirty="0">
              <a:latin typeface="Verdana" panose="020B0604030504040204" pitchFamily="34" charset="0"/>
              <a:ea typeface="Verdana" panose="020B0604030504040204" pitchFamily="34" charset="0"/>
            </a:endParaRPr>
          </a:p>
        </p:txBody>
      </p:sp>
      <p:pic>
        <p:nvPicPr>
          <p:cNvPr id="20" name="Picture 19">
            <a:extLst>
              <a:ext uri="{FF2B5EF4-FFF2-40B4-BE49-F238E27FC236}">
                <a16:creationId xmlns:a16="http://schemas.microsoft.com/office/drawing/2014/main" id="{D4D433E6-A8FB-4139-9233-27279816453F}"/>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0820402" y="472921"/>
            <a:ext cx="6375398" cy="46705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184985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object 37"/>
          <p:cNvSpPr txBox="1">
            <a:spLocks noGrp="1"/>
          </p:cNvSpPr>
          <p:nvPr>
            <p:ph type="title"/>
          </p:nvPr>
        </p:nvSpPr>
        <p:spPr>
          <a:xfrm>
            <a:off x="596900" y="598652"/>
            <a:ext cx="6870700" cy="575799"/>
          </a:xfrm>
          <a:prstGeom prst="rect">
            <a:avLst/>
          </a:prstGeom>
        </p:spPr>
        <p:txBody>
          <a:bodyPr vert="horz" wrap="square" lIns="0" tIns="13970" rIns="0" bIns="0" rtlCol="0">
            <a:spAutoFit/>
          </a:bodyPr>
          <a:lstStyle/>
          <a:p>
            <a:pPr marL="12700">
              <a:lnSpc>
                <a:spcPct val="100000"/>
              </a:lnSpc>
              <a:spcBef>
                <a:spcPts val="110"/>
              </a:spcBef>
            </a:pPr>
            <a:r>
              <a:rPr lang="en-PH" b="1" spc="425" dirty="0"/>
              <a:t>HCI DESIGN PRINCIPLES</a:t>
            </a:r>
            <a:endParaRPr sz="3600" b="1" dirty="0">
              <a:latin typeface="Verdana"/>
              <a:cs typeface="Verdana"/>
            </a:endParaRPr>
          </a:p>
        </p:txBody>
      </p:sp>
      <p:grpSp>
        <p:nvGrpSpPr>
          <p:cNvPr id="49" name="object 49"/>
          <p:cNvGrpSpPr/>
          <p:nvPr/>
        </p:nvGrpSpPr>
        <p:grpSpPr>
          <a:xfrm>
            <a:off x="-275619" y="4981574"/>
            <a:ext cx="9925050" cy="2628900"/>
            <a:chOff x="400050" y="4981575"/>
            <a:chExt cx="9925050" cy="2628900"/>
          </a:xfrm>
        </p:grpSpPr>
        <p:sp>
          <p:nvSpPr>
            <p:cNvPr id="50" name="object 50"/>
            <p:cNvSpPr/>
            <p:nvPr/>
          </p:nvSpPr>
          <p:spPr>
            <a:xfrm>
              <a:off x="5362575" y="49815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1" name="object 51"/>
            <p:cNvSpPr/>
            <p:nvPr/>
          </p:nvSpPr>
          <p:spPr>
            <a:xfrm>
              <a:off x="5362575" y="49815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2" name="object 52"/>
            <p:cNvSpPr/>
            <p:nvPr/>
          </p:nvSpPr>
          <p:spPr>
            <a:xfrm>
              <a:off x="400050"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3" name="object 53"/>
            <p:cNvSpPr/>
            <p:nvPr/>
          </p:nvSpPr>
          <p:spPr>
            <a:xfrm>
              <a:off x="400050" y="629602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grpSp>
        <p:nvGrpSpPr>
          <p:cNvPr id="55" name="object 55"/>
          <p:cNvGrpSpPr/>
          <p:nvPr/>
        </p:nvGrpSpPr>
        <p:grpSpPr>
          <a:xfrm>
            <a:off x="400050" y="6296025"/>
            <a:ext cx="9925050" cy="2628900"/>
            <a:chOff x="400050" y="6296025"/>
            <a:chExt cx="9925050" cy="2628900"/>
          </a:xfrm>
        </p:grpSpPr>
        <p:sp>
          <p:nvSpPr>
            <p:cNvPr id="56" name="object 56"/>
            <p:cNvSpPr/>
            <p:nvPr/>
          </p:nvSpPr>
          <p:spPr>
            <a:xfrm>
              <a:off x="5362575"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7" name="object 57"/>
            <p:cNvSpPr/>
            <p:nvPr/>
          </p:nvSpPr>
          <p:spPr>
            <a:xfrm>
              <a:off x="5362575" y="629602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8" name="object 58"/>
            <p:cNvSpPr/>
            <p:nvPr/>
          </p:nvSpPr>
          <p:spPr>
            <a:xfrm>
              <a:off x="400050"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9" name="object 59"/>
            <p:cNvSpPr/>
            <p:nvPr/>
          </p:nvSpPr>
          <p:spPr>
            <a:xfrm>
              <a:off x="400050" y="761047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grpSp>
        <p:nvGrpSpPr>
          <p:cNvPr id="61" name="object 61"/>
          <p:cNvGrpSpPr/>
          <p:nvPr/>
        </p:nvGrpSpPr>
        <p:grpSpPr>
          <a:xfrm>
            <a:off x="5362574" y="8220228"/>
            <a:ext cx="4962525" cy="1314450"/>
            <a:chOff x="5362575" y="7610475"/>
            <a:chExt cx="4962525" cy="1314450"/>
          </a:xfrm>
        </p:grpSpPr>
        <p:sp>
          <p:nvSpPr>
            <p:cNvPr id="62" name="object 62"/>
            <p:cNvSpPr/>
            <p:nvPr/>
          </p:nvSpPr>
          <p:spPr>
            <a:xfrm>
              <a:off x="5362575"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63" name="object 63"/>
            <p:cNvSpPr/>
            <p:nvPr/>
          </p:nvSpPr>
          <p:spPr>
            <a:xfrm>
              <a:off x="5362575" y="76104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sp>
        <p:nvSpPr>
          <p:cNvPr id="65" name="object 65"/>
          <p:cNvSpPr/>
          <p:nvPr/>
        </p:nvSpPr>
        <p:spPr>
          <a:xfrm>
            <a:off x="222030" y="9634697"/>
            <a:ext cx="724549" cy="401845"/>
          </a:xfrm>
          <a:prstGeom prst="rect">
            <a:avLst/>
          </a:prstGeom>
          <a:blipFill>
            <a:blip r:embed="rId2" cstate="print"/>
            <a:stretch>
              <a:fillRect/>
            </a:stretch>
          </a:blipFill>
        </p:spPr>
        <p:txBody>
          <a:bodyPr wrap="square" lIns="0" tIns="0" rIns="0" bIns="0" rtlCol="0"/>
          <a:lstStyle/>
          <a:p>
            <a:endParaRPr/>
          </a:p>
        </p:txBody>
      </p:sp>
      <p:sp>
        <p:nvSpPr>
          <p:cNvPr id="66" name="object 28">
            <a:extLst>
              <a:ext uri="{FF2B5EF4-FFF2-40B4-BE49-F238E27FC236}">
                <a16:creationId xmlns:a16="http://schemas.microsoft.com/office/drawing/2014/main" id="{CC56FAD3-6CBA-44DE-9AEC-6CB3654F3FB0}"/>
              </a:ext>
            </a:extLst>
          </p:cNvPr>
          <p:cNvSpPr txBox="1"/>
          <p:nvPr/>
        </p:nvSpPr>
        <p:spPr>
          <a:xfrm>
            <a:off x="648651" y="1903093"/>
            <a:ext cx="10476549" cy="8988230"/>
          </a:xfrm>
          <a:prstGeom prst="rect">
            <a:avLst/>
          </a:prstGeom>
        </p:spPr>
        <p:txBody>
          <a:bodyPr vert="horz" wrap="square" lIns="0" tIns="12700" rIns="0" bIns="0" rtlCol="0">
            <a:spAutoFit/>
          </a:bodyPr>
          <a:lstStyle/>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Mappings</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Relationships between controls and their effects on a system.</a:t>
            </a:r>
          </a:p>
          <a:p>
            <a:pPr marL="12700" marR="329565" algn="just">
              <a:lnSpc>
                <a:spcPct val="133300"/>
              </a:lnSpc>
              <a:spcBef>
                <a:spcPts val="100"/>
              </a:spcBef>
              <a:tabLst>
                <a:tab pos="241300" algn="l"/>
              </a:tabLst>
            </a:pPr>
            <a:endParaRPr lang="en-US" sz="2400" b="1" dirty="0">
              <a:solidFill>
                <a:srgbClr val="FFC000"/>
              </a:solidFill>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Visibility</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Design makes the conceptual model apparent to users</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Design tells the user what actions he can performs</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Getting trapped between glass doors</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Hinge was not obvious</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No handles, no panels</a:t>
            </a:r>
          </a:p>
          <a:p>
            <a:pPr marL="12700" marR="329565" algn="just">
              <a:lnSpc>
                <a:spcPct val="133300"/>
              </a:lnSpc>
              <a:spcBef>
                <a:spcPts val="100"/>
              </a:spcBef>
              <a:tabLst>
                <a:tab pos="241300" algn="l"/>
              </a:tabLst>
            </a:pPr>
            <a:endParaRPr lang="en-US" sz="2400" b="1" dirty="0">
              <a:solidFill>
                <a:srgbClr val="FFC000"/>
              </a:solidFill>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US" sz="2400" b="1" dirty="0">
                <a:solidFill>
                  <a:srgbClr val="FFC000"/>
                </a:solidFill>
                <a:latin typeface="Verdana" panose="020B0604030504040204" pitchFamily="34" charset="0"/>
                <a:ea typeface="Verdana" panose="020B0604030504040204" pitchFamily="34" charset="0"/>
              </a:rPr>
              <a:t>Feedback</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Sending information back to 	</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Includes sound, highlighting, animation and combinations of these e.g. when screen button clicked on provides sound or red highlight</a:t>
            </a:r>
          </a:p>
          <a:p>
            <a:pPr marL="12700" marR="329565" algn="just">
              <a:lnSpc>
                <a:spcPct val="133300"/>
              </a:lnSpc>
              <a:spcBef>
                <a:spcPts val="100"/>
              </a:spcBef>
              <a:tabLst>
                <a:tab pos="241300" algn="l"/>
              </a:tabLst>
            </a:pPr>
            <a:endParaRPr lang="en-US" sz="2400" b="1" dirty="0">
              <a:solidFill>
                <a:srgbClr val="FFC000"/>
              </a:solidFill>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endParaRPr lang="en-PH" sz="2400" b="1" dirty="0">
              <a:solidFill>
                <a:srgbClr val="FFC000"/>
              </a:solidFill>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		</a:t>
            </a:r>
            <a:endParaRPr sz="2400" dirty="0">
              <a:latin typeface="Verdana" panose="020B0604030504040204" pitchFamily="34" charset="0"/>
              <a:ea typeface="Verdana" panose="020B0604030504040204" pitchFamily="34" charset="0"/>
            </a:endParaRPr>
          </a:p>
        </p:txBody>
      </p:sp>
      <p:pic>
        <p:nvPicPr>
          <p:cNvPr id="19" name="Picture 18">
            <a:extLst>
              <a:ext uri="{FF2B5EF4-FFF2-40B4-BE49-F238E27FC236}">
                <a16:creationId xmlns:a16="http://schemas.microsoft.com/office/drawing/2014/main" id="{3FA6D864-0991-4034-B799-2042FF4E503C}"/>
              </a:ext>
            </a:extLst>
          </p:cNvPr>
          <p:cNvPicPr/>
          <p:nvPr/>
        </p:nvPicPr>
        <p:blipFill>
          <a:blip r:embed="rId3"/>
          <a:stretch>
            <a:fillRect/>
          </a:stretch>
        </p:blipFill>
        <p:spPr>
          <a:xfrm>
            <a:off x="10910634" y="898147"/>
            <a:ext cx="7072565" cy="6712326"/>
          </a:xfrm>
          <a:prstGeom prst="rect">
            <a:avLst/>
          </a:prstGeom>
          <a:ln w="3175">
            <a:solidFill>
              <a:schemeClr val="tx1"/>
            </a:solidFill>
          </a:ln>
        </p:spPr>
      </p:pic>
      <p:pic>
        <p:nvPicPr>
          <p:cNvPr id="21" name="Picture 20">
            <a:extLst>
              <a:ext uri="{FF2B5EF4-FFF2-40B4-BE49-F238E27FC236}">
                <a16:creationId xmlns:a16="http://schemas.microsoft.com/office/drawing/2014/main" id="{4AB69E2F-F45A-4F15-A4EB-505C899EB50E}"/>
              </a:ext>
            </a:extLst>
          </p:cNvPr>
          <p:cNvPicPr/>
          <p:nvPr/>
        </p:nvPicPr>
        <p:blipFill>
          <a:blip r:embed="rId4"/>
          <a:stretch>
            <a:fillRect/>
          </a:stretch>
        </p:blipFill>
        <p:spPr>
          <a:xfrm>
            <a:off x="12268201" y="8302486"/>
            <a:ext cx="3883690" cy="1400175"/>
          </a:xfrm>
          <a:prstGeom prst="rect">
            <a:avLst/>
          </a:prstGeom>
        </p:spPr>
      </p:pic>
    </p:spTree>
    <p:extLst>
      <p:ext uri="{BB962C8B-B14F-4D97-AF65-F5344CB8AC3E}">
        <p14:creationId xmlns:p14="http://schemas.microsoft.com/office/powerpoint/2010/main" val="41261707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object 37"/>
          <p:cNvSpPr txBox="1">
            <a:spLocks noGrp="1"/>
          </p:cNvSpPr>
          <p:nvPr>
            <p:ph type="title"/>
          </p:nvPr>
        </p:nvSpPr>
        <p:spPr>
          <a:xfrm>
            <a:off x="596900" y="598652"/>
            <a:ext cx="6870700" cy="575799"/>
          </a:xfrm>
          <a:prstGeom prst="rect">
            <a:avLst/>
          </a:prstGeom>
        </p:spPr>
        <p:txBody>
          <a:bodyPr vert="horz" wrap="square" lIns="0" tIns="13970" rIns="0" bIns="0" rtlCol="0">
            <a:spAutoFit/>
          </a:bodyPr>
          <a:lstStyle/>
          <a:p>
            <a:pPr marL="12700">
              <a:lnSpc>
                <a:spcPct val="100000"/>
              </a:lnSpc>
              <a:spcBef>
                <a:spcPts val="110"/>
              </a:spcBef>
            </a:pPr>
            <a:r>
              <a:rPr lang="en-PH" b="1" spc="425" dirty="0"/>
              <a:t>HCI DESIGN PRINCIPLES</a:t>
            </a:r>
            <a:endParaRPr sz="3600" b="1" dirty="0">
              <a:latin typeface="Verdana"/>
              <a:cs typeface="Verdana"/>
            </a:endParaRPr>
          </a:p>
        </p:txBody>
      </p:sp>
      <p:grpSp>
        <p:nvGrpSpPr>
          <p:cNvPr id="49" name="object 49"/>
          <p:cNvGrpSpPr/>
          <p:nvPr/>
        </p:nvGrpSpPr>
        <p:grpSpPr>
          <a:xfrm>
            <a:off x="-275619" y="4981574"/>
            <a:ext cx="9925050" cy="2628900"/>
            <a:chOff x="400050" y="4981575"/>
            <a:chExt cx="9925050" cy="2628900"/>
          </a:xfrm>
        </p:grpSpPr>
        <p:sp>
          <p:nvSpPr>
            <p:cNvPr id="50" name="object 50"/>
            <p:cNvSpPr/>
            <p:nvPr/>
          </p:nvSpPr>
          <p:spPr>
            <a:xfrm>
              <a:off x="5362575" y="49815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1" name="object 51"/>
            <p:cNvSpPr/>
            <p:nvPr/>
          </p:nvSpPr>
          <p:spPr>
            <a:xfrm>
              <a:off x="5362575" y="49815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2" name="object 52"/>
            <p:cNvSpPr/>
            <p:nvPr/>
          </p:nvSpPr>
          <p:spPr>
            <a:xfrm>
              <a:off x="400050"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3" name="object 53"/>
            <p:cNvSpPr/>
            <p:nvPr/>
          </p:nvSpPr>
          <p:spPr>
            <a:xfrm>
              <a:off x="400050" y="629602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grpSp>
        <p:nvGrpSpPr>
          <p:cNvPr id="55" name="object 55"/>
          <p:cNvGrpSpPr/>
          <p:nvPr/>
        </p:nvGrpSpPr>
        <p:grpSpPr>
          <a:xfrm>
            <a:off x="400050" y="6296025"/>
            <a:ext cx="9925050" cy="2628900"/>
            <a:chOff x="400050" y="6296025"/>
            <a:chExt cx="9925050" cy="2628900"/>
          </a:xfrm>
        </p:grpSpPr>
        <p:sp>
          <p:nvSpPr>
            <p:cNvPr id="56" name="object 56"/>
            <p:cNvSpPr/>
            <p:nvPr/>
          </p:nvSpPr>
          <p:spPr>
            <a:xfrm>
              <a:off x="5362575" y="629602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7" name="object 57"/>
            <p:cNvSpPr/>
            <p:nvPr/>
          </p:nvSpPr>
          <p:spPr>
            <a:xfrm>
              <a:off x="5362575" y="629602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sp>
          <p:nvSpPr>
            <p:cNvPr id="58" name="object 58"/>
            <p:cNvSpPr/>
            <p:nvPr/>
          </p:nvSpPr>
          <p:spPr>
            <a:xfrm>
              <a:off x="400050"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59" name="object 59"/>
            <p:cNvSpPr/>
            <p:nvPr/>
          </p:nvSpPr>
          <p:spPr>
            <a:xfrm>
              <a:off x="400050" y="7610474"/>
              <a:ext cx="4962525" cy="1314450"/>
            </a:xfrm>
            <a:custGeom>
              <a:avLst/>
              <a:gdLst/>
              <a:ahLst/>
              <a:cxnLst/>
              <a:rect l="l" t="t" r="r" b="b"/>
              <a:pathLst>
                <a:path w="4962525" h="1314450">
                  <a:moveTo>
                    <a:pt x="4962525" y="0"/>
                  </a:moveTo>
                  <a:lnTo>
                    <a:pt x="4943475" y="0"/>
                  </a:lnTo>
                  <a:lnTo>
                    <a:pt x="4943475" y="1295400"/>
                  </a:lnTo>
                  <a:lnTo>
                    <a:pt x="19050" y="1295400"/>
                  </a:lnTo>
                  <a:lnTo>
                    <a:pt x="19050" y="0"/>
                  </a:lnTo>
                  <a:lnTo>
                    <a:pt x="0" y="0"/>
                  </a:lnTo>
                  <a:lnTo>
                    <a:pt x="0" y="1295400"/>
                  </a:lnTo>
                  <a:lnTo>
                    <a:pt x="0" y="1314450"/>
                  </a:lnTo>
                  <a:lnTo>
                    <a:pt x="1905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grpSp>
        <p:nvGrpSpPr>
          <p:cNvPr id="61" name="object 61"/>
          <p:cNvGrpSpPr/>
          <p:nvPr/>
        </p:nvGrpSpPr>
        <p:grpSpPr>
          <a:xfrm>
            <a:off x="5362574" y="8220228"/>
            <a:ext cx="4962525" cy="1314450"/>
            <a:chOff x="5362575" y="7610475"/>
            <a:chExt cx="4962525" cy="1314450"/>
          </a:xfrm>
        </p:grpSpPr>
        <p:sp>
          <p:nvSpPr>
            <p:cNvPr id="62" name="object 62"/>
            <p:cNvSpPr/>
            <p:nvPr/>
          </p:nvSpPr>
          <p:spPr>
            <a:xfrm>
              <a:off x="5362575" y="7610475"/>
              <a:ext cx="4962525" cy="1314450"/>
            </a:xfrm>
            <a:custGeom>
              <a:avLst/>
              <a:gdLst/>
              <a:ahLst/>
              <a:cxnLst/>
              <a:rect l="l" t="t" r="r" b="b"/>
              <a:pathLst>
                <a:path w="4962525" h="1314450">
                  <a:moveTo>
                    <a:pt x="4962525" y="1314450"/>
                  </a:moveTo>
                  <a:lnTo>
                    <a:pt x="0" y="1314450"/>
                  </a:lnTo>
                  <a:lnTo>
                    <a:pt x="0" y="0"/>
                  </a:lnTo>
                  <a:lnTo>
                    <a:pt x="4962525" y="0"/>
                  </a:lnTo>
                  <a:lnTo>
                    <a:pt x="4962525" y="1314450"/>
                  </a:lnTo>
                  <a:close/>
                </a:path>
              </a:pathLst>
            </a:custGeom>
            <a:solidFill>
              <a:srgbClr val="FFFFFF"/>
            </a:solidFill>
          </p:spPr>
          <p:txBody>
            <a:bodyPr wrap="square" lIns="0" tIns="0" rIns="0" bIns="0" rtlCol="0"/>
            <a:lstStyle/>
            <a:p>
              <a:endParaRPr/>
            </a:p>
          </p:txBody>
        </p:sp>
        <p:sp>
          <p:nvSpPr>
            <p:cNvPr id="63" name="object 63"/>
            <p:cNvSpPr/>
            <p:nvPr/>
          </p:nvSpPr>
          <p:spPr>
            <a:xfrm>
              <a:off x="5362575" y="7610474"/>
              <a:ext cx="4962525" cy="1314450"/>
            </a:xfrm>
            <a:custGeom>
              <a:avLst/>
              <a:gdLst/>
              <a:ahLst/>
              <a:cxnLst/>
              <a:rect l="l" t="t" r="r" b="b"/>
              <a:pathLst>
                <a:path w="4962525" h="1314450">
                  <a:moveTo>
                    <a:pt x="4962525" y="0"/>
                  </a:moveTo>
                  <a:lnTo>
                    <a:pt x="4943475" y="0"/>
                  </a:lnTo>
                  <a:lnTo>
                    <a:pt x="4943475" y="1295400"/>
                  </a:lnTo>
                  <a:lnTo>
                    <a:pt x="0" y="1295400"/>
                  </a:lnTo>
                  <a:lnTo>
                    <a:pt x="0" y="1314450"/>
                  </a:lnTo>
                  <a:lnTo>
                    <a:pt x="4943475" y="1314450"/>
                  </a:lnTo>
                  <a:lnTo>
                    <a:pt x="4962525" y="1314450"/>
                  </a:lnTo>
                  <a:lnTo>
                    <a:pt x="4962525" y="1295400"/>
                  </a:lnTo>
                  <a:lnTo>
                    <a:pt x="4962525" y="0"/>
                  </a:lnTo>
                  <a:close/>
                </a:path>
              </a:pathLst>
            </a:custGeom>
            <a:solidFill>
              <a:srgbClr val="F9FAFB"/>
            </a:solidFill>
          </p:spPr>
          <p:txBody>
            <a:bodyPr wrap="square" lIns="0" tIns="0" rIns="0" bIns="0" rtlCol="0"/>
            <a:lstStyle/>
            <a:p>
              <a:endParaRPr/>
            </a:p>
          </p:txBody>
        </p:sp>
      </p:grpSp>
      <p:sp>
        <p:nvSpPr>
          <p:cNvPr id="65" name="object 65"/>
          <p:cNvSpPr/>
          <p:nvPr/>
        </p:nvSpPr>
        <p:spPr>
          <a:xfrm>
            <a:off x="222030" y="9634697"/>
            <a:ext cx="724549" cy="401845"/>
          </a:xfrm>
          <a:prstGeom prst="rect">
            <a:avLst/>
          </a:prstGeom>
          <a:blipFill>
            <a:blip r:embed="rId2" cstate="print"/>
            <a:stretch>
              <a:fillRect/>
            </a:stretch>
          </a:blipFill>
        </p:spPr>
        <p:txBody>
          <a:bodyPr wrap="square" lIns="0" tIns="0" rIns="0" bIns="0" rtlCol="0"/>
          <a:lstStyle/>
          <a:p>
            <a:endParaRPr/>
          </a:p>
        </p:txBody>
      </p:sp>
      <p:sp>
        <p:nvSpPr>
          <p:cNvPr id="66" name="object 28">
            <a:extLst>
              <a:ext uri="{FF2B5EF4-FFF2-40B4-BE49-F238E27FC236}">
                <a16:creationId xmlns:a16="http://schemas.microsoft.com/office/drawing/2014/main" id="{CC56FAD3-6CBA-44DE-9AEC-6CB3654F3FB0}"/>
              </a:ext>
            </a:extLst>
          </p:cNvPr>
          <p:cNvSpPr txBox="1"/>
          <p:nvPr/>
        </p:nvSpPr>
        <p:spPr>
          <a:xfrm>
            <a:off x="648651" y="1903093"/>
            <a:ext cx="11162349" cy="9001054"/>
          </a:xfrm>
          <a:prstGeom prst="rect">
            <a:avLst/>
          </a:prstGeom>
        </p:spPr>
        <p:txBody>
          <a:bodyPr vert="horz" wrap="square" lIns="0" tIns="12700" rIns="0" bIns="0" rtlCol="0">
            <a:spAutoFit/>
          </a:bodyPr>
          <a:lstStyle/>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Consistency</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Design interfaces to have similar operations and use similar elements for similar tasks</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For example:</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always use ctrl key plus first initial of the command for an operation</a:t>
            </a:r>
          </a:p>
          <a:p>
            <a:pPr marL="12700" marR="329565" algn="just">
              <a:lnSpc>
                <a:spcPct val="133300"/>
              </a:lnSpc>
              <a:spcBef>
                <a:spcPts val="100"/>
              </a:spcBef>
              <a:tabLst>
                <a:tab pos="241300" algn="l"/>
              </a:tabLst>
            </a:pPr>
            <a:r>
              <a:rPr lang="en-US" sz="2400" dirty="0" err="1">
                <a:latin typeface="Verdana" panose="020B0604030504040204" pitchFamily="34" charset="0"/>
                <a:ea typeface="Verdana" panose="020B0604030504040204" pitchFamily="34" charset="0"/>
              </a:rPr>
              <a:t>ctrl+C</a:t>
            </a:r>
            <a:r>
              <a:rPr lang="en-US" sz="2400" dirty="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ctrl+S</a:t>
            </a:r>
            <a:r>
              <a:rPr lang="en-US" sz="2400" dirty="0">
                <a:latin typeface="Verdana" panose="020B0604030504040204" pitchFamily="34" charset="0"/>
                <a:ea typeface="Verdana" panose="020B0604030504040204" pitchFamily="34" charset="0"/>
              </a:rPr>
              <a:t>, </a:t>
            </a:r>
            <a:r>
              <a:rPr lang="en-US" sz="2400" dirty="0" err="1">
                <a:latin typeface="Verdana" panose="020B0604030504040204" pitchFamily="34" charset="0"/>
                <a:ea typeface="Verdana" panose="020B0604030504040204" pitchFamily="34" charset="0"/>
              </a:rPr>
              <a:t>ctrl+O</a:t>
            </a:r>
            <a:endParaRPr lang="en-US" sz="2400" dirty="0">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Main benefit is consistent interfaces are easier to learn and use</a:t>
            </a:r>
          </a:p>
          <a:p>
            <a:pPr marL="12700" marR="329565" algn="just">
              <a:lnSpc>
                <a:spcPct val="133300"/>
              </a:lnSpc>
              <a:spcBef>
                <a:spcPts val="100"/>
              </a:spcBef>
              <a:tabLst>
                <a:tab pos="241300" algn="l"/>
              </a:tabLst>
            </a:pPr>
            <a:r>
              <a:rPr lang="en-PH" sz="2400" dirty="0">
                <a:latin typeface="Verdana" panose="020B0604030504040204" pitchFamily="34" charset="0"/>
                <a:ea typeface="Verdana" panose="020B0604030504040204" pitchFamily="34" charset="0"/>
              </a:rPr>
              <a:t>Keypad number Layout is an example of external inconsistency</a:t>
            </a:r>
          </a:p>
          <a:p>
            <a:pPr marL="12700" marR="329565" algn="just">
              <a:lnSpc>
                <a:spcPct val="133300"/>
              </a:lnSpc>
              <a:spcBef>
                <a:spcPts val="100"/>
              </a:spcBef>
              <a:tabLst>
                <a:tab pos="241300" algn="l"/>
              </a:tabLst>
            </a:pPr>
            <a:endParaRPr lang="en-US" sz="2400" b="1" dirty="0">
              <a:solidFill>
                <a:srgbClr val="FFC000"/>
              </a:solidFill>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Design</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Design is about compromise</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It takes 5 or 6 tries to get a product right</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If a product fails within the first or second try, it’s dead</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Some products are guaranteed to fail, no matter how good the idea</a:t>
            </a:r>
          </a:p>
          <a:p>
            <a:pPr marL="12700" marR="329565" algn="just">
              <a:lnSpc>
                <a:spcPct val="133300"/>
              </a:lnSpc>
              <a:spcBef>
                <a:spcPts val="100"/>
              </a:spcBef>
              <a:tabLst>
                <a:tab pos="241300" algn="l"/>
              </a:tabLst>
            </a:pPr>
            <a:r>
              <a:rPr lang="en-US" sz="2400" dirty="0">
                <a:latin typeface="Verdana" panose="020B0604030504040204" pitchFamily="34" charset="0"/>
                <a:ea typeface="Verdana" panose="020B0604030504040204" pitchFamily="34" charset="0"/>
              </a:rPr>
              <a:t>•	Designers are afraid to try</a:t>
            </a:r>
          </a:p>
          <a:p>
            <a:pPr marL="12700" marR="329565" algn="just">
              <a:lnSpc>
                <a:spcPct val="133300"/>
              </a:lnSpc>
              <a:spcBef>
                <a:spcPts val="100"/>
              </a:spcBef>
              <a:tabLst>
                <a:tab pos="241300" algn="l"/>
              </a:tabLst>
            </a:pPr>
            <a:endParaRPr lang="en-US" sz="2400" b="1" dirty="0">
              <a:solidFill>
                <a:srgbClr val="FFC000"/>
              </a:solidFill>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endParaRPr lang="en-PH" sz="2400" b="1" dirty="0">
              <a:solidFill>
                <a:srgbClr val="FFC000"/>
              </a:solidFill>
              <a:latin typeface="Verdana" panose="020B0604030504040204" pitchFamily="34" charset="0"/>
              <a:ea typeface="Verdana" panose="020B0604030504040204" pitchFamily="34" charset="0"/>
            </a:endParaRPr>
          </a:p>
          <a:p>
            <a:pPr marL="12700" marR="329565" algn="just">
              <a:lnSpc>
                <a:spcPct val="133300"/>
              </a:lnSpc>
              <a:spcBef>
                <a:spcPts val="100"/>
              </a:spcBef>
              <a:tabLst>
                <a:tab pos="241300" algn="l"/>
              </a:tabLst>
            </a:pPr>
            <a:r>
              <a:rPr lang="en-PH" sz="2400" b="1" dirty="0">
                <a:solidFill>
                  <a:srgbClr val="FFC000"/>
                </a:solidFill>
                <a:latin typeface="Verdana" panose="020B0604030504040204" pitchFamily="34" charset="0"/>
                <a:ea typeface="Verdana" panose="020B0604030504040204" pitchFamily="34" charset="0"/>
              </a:rPr>
              <a:t>		</a:t>
            </a:r>
            <a:endParaRPr sz="2400" dirty="0">
              <a:latin typeface="Verdana" panose="020B0604030504040204" pitchFamily="34" charset="0"/>
              <a:ea typeface="Verdana" panose="020B0604030504040204" pitchFamily="34" charset="0"/>
            </a:endParaRPr>
          </a:p>
        </p:txBody>
      </p:sp>
      <p:pic>
        <p:nvPicPr>
          <p:cNvPr id="20" name="Picture 19">
            <a:extLst>
              <a:ext uri="{FF2B5EF4-FFF2-40B4-BE49-F238E27FC236}">
                <a16:creationId xmlns:a16="http://schemas.microsoft.com/office/drawing/2014/main" id="{4F15CEB9-DE7B-4598-9BC5-33B73E83BD86}"/>
              </a:ext>
            </a:extLst>
          </p:cNvPr>
          <p:cNvPicPr/>
          <p:nvPr/>
        </p:nvPicPr>
        <p:blipFill rotWithShape="1">
          <a:blip r:embed="rId3">
            <a:extLst>
              <a:ext uri="{28A0092B-C50C-407E-A947-70E740481C1C}">
                <a14:useLocalDpi xmlns:a14="http://schemas.microsoft.com/office/drawing/2010/main" val="0"/>
              </a:ext>
            </a:extLst>
          </a:blip>
          <a:srcRect t="34322"/>
          <a:stretch/>
        </p:blipFill>
        <p:spPr bwMode="auto">
          <a:xfrm>
            <a:off x="11030502" y="4448307"/>
            <a:ext cx="6870700" cy="3807122"/>
          </a:xfrm>
          <a:prstGeom prst="rect">
            <a:avLst/>
          </a:prstGeom>
          <a:ln>
            <a:no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41142621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44000" y="15"/>
            <a:ext cx="9144000" cy="10287000"/>
            <a:chOff x="9144000" y="15"/>
            <a:chExt cx="9144000" cy="10287000"/>
          </a:xfrm>
        </p:grpSpPr>
        <p:sp>
          <p:nvSpPr>
            <p:cNvPr id="3" name="object 3"/>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4" name="object 4"/>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5" name="object 5"/>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6" name="object 6"/>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7" name="object 7"/>
            <p:cNvSpPr/>
            <p:nvPr/>
          </p:nvSpPr>
          <p:spPr>
            <a:xfrm>
              <a:off x="9144000" y="15"/>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8" name="object 8"/>
            <p:cNvSpPr/>
            <p:nvPr/>
          </p:nvSpPr>
          <p:spPr>
            <a:xfrm>
              <a:off x="14469023" y="2255035"/>
              <a:ext cx="3656965" cy="7277100"/>
            </a:xfrm>
            <a:custGeom>
              <a:avLst/>
              <a:gdLst/>
              <a:ahLst/>
              <a:cxnLst/>
              <a:rect l="l" t="t" r="r" b="b"/>
              <a:pathLst>
                <a:path w="3656965" h="7277100">
                  <a:moveTo>
                    <a:pt x="3195234" y="7276477"/>
                  </a:moveTo>
                  <a:lnTo>
                    <a:pt x="461343" y="7276477"/>
                  </a:lnTo>
                  <a:lnTo>
                    <a:pt x="414173" y="7274097"/>
                  </a:lnTo>
                  <a:lnTo>
                    <a:pt x="368366" y="7267114"/>
                  </a:lnTo>
                  <a:lnTo>
                    <a:pt x="324153" y="7255759"/>
                  </a:lnTo>
                  <a:lnTo>
                    <a:pt x="281767" y="7240263"/>
                  </a:lnTo>
                  <a:lnTo>
                    <a:pt x="241439" y="7220858"/>
                  </a:lnTo>
                  <a:lnTo>
                    <a:pt x="203401" y="7197776"/>
                  </a:lnTo>
                  <a:lnTo>
                    <a:pt x="167885" y="7171249"/>
                  </a:lnTo>
                  <a:lnTo>
                    <a:pt x="135124" y="7141507"/>
                  </a:lnTo>
                  <a:lnTo>
                    <a:pt x="105348" y="7108782"/>
                  </a:lnTo>
                  <a:lnTo>
                    <a:pt x="78790" y="7073307"/>
                  </a:lnTo>
                  <a:lnTo>
                    <a:pt x="55681" y="7035313"/>
                  </a:lnTo>
                  <a:lnTo>
                    <a:pt x="36254" y="6995032"/>
                  </a:lnTo>
                  <a:lnTo>
                    <a:pt x="20741" y="6952694"/>
                  </a:lnTo>
                  <a:lnTo>
                    <a:pt x="9372" y="6908532"/>
                  </a:lnTo>
                  <a:lnTo>
                    <a:pt x="2381" y="6862778"/>
                  </a:lnTo>
                  <a:lnTo>
                    <a:pt x="0" y="6815663"/>
                  </a:lnTo>
                  <a:lnTo>
                    <a:pt x="0" y="460825"/>
                  </a:lnTo>
                  <a:lnTo>
                    <a:pt x="2381" y="413708"/>
                  </a:lnTo>
                  <a:lnTo>
                    <a:pt x="9372" y="367953"/>
                  </a:lnTo>
                  <a:lnTo>
                    <a:pt x="20741" y="323790"/>
                  </a:lnTo>
                  <a:lnTo>
                    <a:pt x="36254" y="281451"/>
                  </a:lnTo>
                  <a:lnTo>
                    <a:pt x="55681" y="241168"/>
                  </a:lnTo>
                  <a:lnTo>
                    <a:pt x="78790" y="203173"/>
                  </a:lnTo>
                  <a:lnTo>
                    <a:pt x="105348" y="167697"/>
                  </a:lnTo>
                  <a:lnTo>
                    <a:pt x="135124" y="134972"/>
                  </a:lnTo>
                  <a:lnTo>
                    <a:pt x="167885" y="105230"/>
                  </a:lnTo>
                  <a:lnTo>
                    <a:pt x="203401" y="78701"/>
                  </a:lnTo>
                  <a:lnTo>
                    <a:pt x="241439" y="55619"/>
                  </a:lnTo>
                  <a:lnTo>
                    <a:pt x="281767" y="36213"/>
                  </a:lnTo>
                  <a:lnTo>
                    <a:pt x="324153" y="20717"/>
                  </a:lnTo>
                  <a:lnTo>
                    <a:pt x="368366" y="9362"/>
                  </a:lnTo>
                  <a:lnTo>
                    <a:pt x="414173" y="2379"/>
                  </a:lnTo>
                  <a:lnTo>
                    <a:pt x="461343" y="0"/>
                  </a:lnTo>
                  <a:lnTo>
                    <a:pt x="3195234" y="0"/>
                  </a:lnTo>
                  <a:lnTo>
                    <a:pt x="3242402" y="2379"/>
                  </a:lnTo>
                  <a:lnTo>
                    <a:pt x="3288208" y="9362"/>
                  </a:lnTo>
                  <a:lnTo>
                    <a:pt x="3332419" y="20717"/>
                  </a:lnTo>
                  <a:lnTo>
                    <a:pt x="3374804" y="36213"/>
                  </a:lnTo>
                  <a:lnTo>
                    <a:pt x="3415131" y="55619"/>
                  </a:lnTo>
                  <a:lnTo>
                    <a:pt x="3453168" y="78701"/>
                  </a:lnTo>
                  <a:lnTo>
                    <a:pt x="3488683" y="105230"/>
                  </a:lnTo>
                  <a:lnTo>
                    <a:pt x="3521444" y="134972"/>
                  </a:lnTo>
                  <a:lnTo>
                    <a:pt x="3551219" y="167697"/>
                  </a:lnTo>
                  <a:lnTo>
                    <a:pt x="3577776" y="203173"/>
                  </a:lnTo>
                  <a:lnTo>
                    <a:pt x="3600884" y="241168"/>
                  </a:lnTo>
                  <a:lnTo>
                    <a:pt x="3620311" y="281451"/>
                  </a:lnTo>
                  <a:lnTo>
                    <a:pt x="3635824" y="323790"/>
                  </a:lnTo>
                  <a:lnTo>
                    <a:pt x="3647192" y="367953"/>
                  </a:lnTo>
                  <a:lnTo>
                    <a:pt x="3654183" y="413708"/>
                  </a:lnTo>
                  <a:lnTo>
                    <a:pt x="3656565" y="460825"/>
                  </a:lnTo>
                  <a:lnTo>
                    <a:pt x="3656565" y="6815663"/>
                  </a:lnTo>
                  <a:lnTo>
                    <a:pt x="3654183" y="6862778"/>
                  </a:lnTo>
                  <a:lnTo>
                    <a:pt x="3647192" y="6908532"/>
                  </a:lnTo>
                  <a:lnTo>
                    <a:pt x="3635824" y="6952694"/>
                  </a:lnTo>
                  <a:lnTo>
                    <a:pt x="3620311" y="6995032"/>
                  </a:lnTo>
                  <a:lnTo>
                    <a:pt x="3600884" y="7035313"/>
                  </a:lnTo>
                  <a:lnTo>
                    <a:pt x="3577776" y="7073307"/>
                  </a:lnTo>
                  <a:lnTo>
                    <a:pt x="3551219" y="7108782"/>
                  </a:lnTo>
                  <a:lnTo>
                    <a:pt x="3521444" y="7141507"/>
                  </a:lnTo>
                  <a:lnTo>
                    <a:pt x="3488683" y="7171249"/>
                  </a:lnTo>
                  <a:lnTo>
                    <a:pt x="3453168" y="7197776"/>
                  </a:lnTo>
                  <a:lnTo>
                    <a:pt x="3415131" y="7220858"/>
                  </a:lnTo>
                  <a:lnTo>
                    <a:pt x="3374804" y="7240263"/>
                  </a:lnTo>
                  <a:lnTo>
                    <a:pt x="3332419" y="7255759"/>
                  </a:lnTo>
                  <a:lnTo>
                    <a:pt x="3288208" y="7267114"/>
                  </a:lnTo>
                  <a:lnTo>
                    <a:pt x="3242402" y="7274097"/>
                  </a:lnTo>
                  <a:lnTo>
                    <a:pt x="3195234" y="7276477"/>
                  </a:lnTo>
                  <a:close/>
                </a:path>
              </a:pathLst>
            </a:custGeom>
            <a:solidFill>
              <a:srgbClr val="FFFFFF"/>
            </a:solidFill>
          </p:spPr>
          <p:txBody>
            <a:bodyPr wrap="square" lIns="0" tIns="0" rIns="0" bIns="0" rtlCol="0"/>
            <a:lstStyle/>
            <a:p>
              <a:endParaRPr/>
            </a:p>
          </p:txBody>
        </p:sp>
        <p:sp>
          <p:nvSpPr>
            <p:cNvPr id="9" name="object 9"/>
            <p:cNvSpPr/>
            <p:nvPr/>
          </p:nvSpPr>
          <p:spPr>
            <a:xfrm>
              <a:off x="14469023" y="2255035"/>
              <a:ext cx="3656965" cy="7277100"/>
            </a:xfrm>
            <a:custGeom>
              <a:avLst/>
              <a:gdLst/>
              <a:ahLst/>
              <a:cxnLst/>
              <a:rect l="l" t="t" r="r" b="b"/>
              <a:pathLst>
                <a:path w="3656965" h="7277100">
                  <a:moveTo>
                    <a:pt x="3195234" y="0"/>
                  </a:moveTo>
                  <a:lnTo>
                    <a:pt x="461343" y="0"/>
                  </a:lnTo>
                  <a:lnTo>
                    <a:pt x="414173" y="2379"/>
                  </a:lnTo>
                  <a:lnTo>
                    <a:pt x="368366" y="9362"/>
                  </a:lnTo>
                  <a:lnTo>
                    <a:pt x="324153" y="20717"/>
                  </a:lnTo>
                  <a:lnTo>
                    <a:pt x="281767" y="36213"/>
                  </a:lnTo>
                  <a:lnTo>
                    <a:pt x="241439" y="55619"/>
                  </a:lnTo>
                  <a:lnTo>
                    <a:pt x="203401" y="78701"/>
                  </a:lnTo>
                  <a:lnTo>
                    <a:pt x="167885" y="105230"/>
                  </a:lnTo>
                  <a:lnTo>
                    <a:pt x="135124" y="134972"/>
                  </a:lnTo>
                  <a:lnTo>
                    <a:pt x="105348" y="167697"/>
                  </a:lnTo>
                  <a:lnTo>
                    <a:pt x="78790" y="203173"/>
                  </a:lnTo>
                  <a:lnTo>
                    <a:pt x="55681" y="241168"/>
                  </a:lnTo>
                  <a:lnTo>
                    <a:pt x="36254" y="281451"/>
                  </a:lnTo>
                  <a:lnTo>
                    <a:pt x="20741" y="323790"/>
                  </a:lnTo>
                  <a:lnTo>
                    <a:pt x="9372" y="367953"/>
                  </a:lnTo>
                  <a:lnTo>
                    <a:pt x="2381" y="413708"/>
                  </a:lnTo>
                  <a:lnTo>
                    <a:pt x="0" y="460825"/>
                  </a:lnTo>
                  <a:lnTo>
                    <a:pt x="0" y="6815663"/>
                  </a:lnTo>
                  <a:lnTo>
                    <a:pt x="2381" y="6862778"/>
                  </a:lnTo>
                  <a:lnTo>
                    <a:pt x="9372" y="6908532"/>
                  </a:lnTo>
                  <a:lnTo>
                    <a:pt x="20741" y="6952694"/>
                  </a:lnTo>
                  <a:lnTo>
                    <a:pt x="36254" y="6995032"/>
                  </a:lnTo>
                  <a:lnTo>
                    <a:pt x="55681" y="7035313"/>
                  </a:lnTo>
                  <a:lnTo>
                    <a:pt x="78790" y="7073307"/>
                  </a:lnTo>
                  <a:lnTo>
                    <a:pt x="105348" y="7108782"/>
                  </a:lnTo>
                  <a:lnTo>
                    <a:pt x="135124" y="7141507"/>
                  </a:lnTo>
                  <a:lnTo>
                    <a:pt x="167885" y="7171249"/>
                  </a:lnTo>
                  <a:lnTo>
                    <a:pt x="203401" y="7197776"/>
                  </a:lnTo>
                  <a:lnTo>
                    <a:pt x="241439" y="7220858"/>
                  </a:lnTo>
                  <a:lnTo>
                    <a:pt x="281767" y="7240263"/>
                  </a:lnTo>
                  <a:lnTo>
                    <a:pt x="324153" y="7255759"/>
                  </a:lnTo>
                  <a:lnTo>
                    <a:pt x="368366" y="7267114"/>
                  </a:lnTo>
                  <a:lnTo>
                    <a:pt x="414173" y="7274097"/>
                  </a:lnTo>
                  <a:lnTo>
                    <a:pt x="461343" y="7276477"/>
                  </a:lnTo>
                  <a:lnTo>
                    <a:pt x="3195234" y="7276477"/>
                  </a:lnTo>
                  <a:lnTo>
                    <a:pt x="3242402" y="7274097"/>
                  </a:lnTo>
                  <a:lnTo>
                    <a:pt x="3288208" y="7267114"/>
                  </a:lnTo>
                  <a:lnTo>
                    <a:pt x="3332419" y="7255759"/>
                  </a:lnTo>
                  <a:lnTo>
                    <a:pt x="3374804" y="7240263"/>
                  </a:lnTo>
                  <a:lnTo>
                    <a:pt x="3415131" y="7220858"/>
                  </a:lnTo>
                  <a:lnTo>
                    <a:pt x="3453168" y="7197776"/>
                  </a:lnTo>
                  <a:lnTo>
                    <a:pt x="3488683" y="7171249"/>
                  </a:lnTo>
                  <a:lnTo>
                    <a:pt x="3521444" y="7141507"/>
                  </a:lnTo>
                  <a:lnTo>
                    <a:pt x="3551219" y="7108782"/>
                  </a:lnTo>
                  <a:lnTo>
                    <a:pt x="3577776" y="7073307"/>
                  </a:lnTo>
                  <a:lnTo>
                    <a:pt x="3600884" y="7035313"/>
                  </a:lnTo>
                  <a:lnTo>
                    <a:pt x="3620311" y="6995032"/>
                  </a:lnTo>
                  <a:lnTo>
                    <a:pt x="3635824" y="6952694"/>
                  </a:lnTo>
                  <a:lnTo>
                    <a:pt x="3647192" y="6908532"/>
                  </a:lnTo>
                  <a:lnTo>
                    <a:pt x="3654183" y="6862778"/>
                  </a:lnTo>
                  <a:lnTo>
                    <a:pt x="3656565" y="6815663"/>
                  </a:lnTo>
                  <a:lnTo>
                    <a:pt x="3656565" y="460825"/>
                  </a:lnTo>
                  <a:lnTo>
                    <a:pt x="3654183" y="413708"/>
                  </a:lnTo>
                  <a:lnTo>
                    <a:pt x="3647192" y="367953"/>
                  </a:lnTo>
                  <a:lnTo>
                    <a:pt x="3635824" y="323790"/>
                  </a:lnTo>
                  <a:lnTo>
                    <a:pt x="3620311" y="281451"/>
                  </a:lnTo>
                  <a:lnTo>
                    <a:pt x="3600884" y="241168"/>
                  </a:lnTo>
                  <a:lnTo>
                    <a:pt x="3577776" y="203173"/>
                  </a:lnTo>
                  <a:lnTo>
                    <a:pt x="3551219" y="167697"/>
                  </a:lnTo>
                  <a:lnTo>
                    <a:pt x="3521444" y="134972"/>
                  </a:lnTo>
                  <a:lnTo>
                    <a:pt x="3488683" y="105230"/>
                  </a:lnTo>
                  <a:lnTo>
                    <a:pt x="3453168" y="78701"/>
                  </a:lnTo>
                  <a:lnTo>
                    <a:pt x="3415131" y="55619"/>
                  </a:lnTo>
                  <a:lnTo>
                    <a:pt x="3374804" y="36213"/>
                  </a:lnTo>
                  <a:lnTo>
                    <a:pt x="3332419" y="20717"/>
                  </a:lnTo>
                  <a:lnTo>
                    <a:pt x="3288208" y="9362"/>
                  </a:lnTo>
                  <a:lnTo>
                    <a:pt x="3242402" y="2379"/>
                  </a:lnTo>
                  <a:lnTo>
                    <a:pt x="3195234" y="0"/>
                  </a:lnTo>
                  <a:close/>
                </a:path>
              </a:pathLst>
            </a:custGeom>
            <a:ln w="147753">
              <a:solidFill>
                <a:srgbClr val="131313"/>
              </a:solidFill>
            </a:ln>
          </p:spPr>
          <p:txBody>
            <a:bodyPr wrap="square" lIns="0" tIns="0" rIns="0" bIns="0" rtlCol="0"/>
            <a:lstStyle/>
            <a:p>
              <a:endParaRPr/>
            </a:p>
          </p:txBody>
        </p:sp>
        <p:sp>
          <p:nvSpPr>
            <p:cNvPr id="10" name="object 10"/>
            <p:cNvSpPr/>
            <p:nvPr/>
          </p:nvSpPr>
          <p:spPr>
            <a:xfrm>
              <a:off x="14859168" y="3105571"/>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1" name="object 11"/>
            <p:cNvSpPr/>
            <p:nvPr/>
          </p:nvSpPr>
          <p:spPr>
            <a:xfrm>
              <a:off x="14847780" y="3094193"/>
              <a:ext cx="2898775" cy="1189990"/>
            </a:xfrm>
            <a:custGeom>
              <a:avLst/>
              <a:gdLst/>
              <a:ahLst/>
              <a:cxnLst/>
              <a:rect l="l" t="t" r="r" b="b"/>
              <a:pathLst>
                <a:path w="2898775" h="1189989">
                  <a:moveTo>
                    <a:pt x="2893208" y="1189432"/>
                  </a:moveTo>
                  <a:lnTo>
                    <a:pt x="5098" y="1189432"/>
                  </a:lnTo>
                  <a:lnTo>
                    <a:pt x="0" y="1184340"/>
                  </a:lnTo>
                  <a:lnTo>
                    <a:pt x="0" y="5092"/>
                  </a:lnTo>
                  <a:lnTo>
                    <a:pt x="5098" y="0"/>
                  </a:lnTo>
                  <a:lnTo>
                    <a:pt x="2893208" y="0"/>
                  </a:lnTo>
                  <a:lnTo>
                    <a:pt x="2898292" y="5092"/>
                  </a:lnTo>
                  <a:lnTo>
                    <a:pt x="2898292" y="22751"/>
                  </a:lnTo>
                  <a:lnTo>
                    <a:pt x="22779" y="22751"/>
                  </a:lnTo>
                  <a:lnTo>
                    <a:pt x="22779" y="1166672"/>
                  </a:lnTo>
                  <a:lnTo>
                    <a:pt x="2898292" y="1166672"/>
                  </a:lnTo>
                  <a:lnTo>
                    <a:pt x="2898292" y="1184340"/>
                  </a:lnTo>
                  <a:lnTo>
                    <a:pt x="2893208" y="1189432"/>
                  </a:lnTo>
                  <a:close/>
                </a:path>
                <a:path w="2898775" h="1189989">
                  <a:moveTo>
                    <a:pt x="2898292" y="1166672"/>
                  </a:moveTo>
                  <a:lnTo>
                    <a:pt x="2875503" y="1166672"/>
                  </a:lnTo>
                  <a:lnTo>
                    <a:pt x="2875503" y="22751"/>
                  </a:lnTo>
                  <a:lnTo>
                    <a:pt x="2898292" y="22751"/>
                  </a:lnTo>
                  <a:lnTo>
                    <a:pt x="2898292" y="1166672"/>
                  </a:lnTo>
                  <a:close/>
                </a:path>
              </a:pathLst>
            </a:custGeom>
            <a:solidFill>
              <a:srgbClr val="131313"/>
            </a:solidFill>
          </p:spPr>
          <p:txBody>
            <a:bodyPr wrap="square" lIns="0" tIns="0" rIns="0" bIns="0" rtlCol="0"/>
            <a:lstStyle/>
            <a:p>
              <a:endParaRPr/>
            </a:p>
          </p:txBody>
        </p:sp>
        <p:sp>
          <p:nvSpPr>
            <p:cNvPr id="12" name="object 12"/>
            <p:cNvSpPr/>
            <p:nvPr/>
          </p:nvSpPr>
          <p:spPr>
            <a:xfrm>
              <a:off x="15103546" y="3332996"/>
              <a:ext cx="694690" cy="688975"/>
            </a:xfrm>
            <a:custGeom>
              <a:avLst/>
              <a:gdLst/>
              <a:ahLst/>
              <a:cxnLst/>
              <a:rect l="l" t="t" r="r" b="b"/>
              <a:pathLst>
                <a:path w="694690" h="688975">
                  <a:moveTo>
                    <a:pt x="694547" y="688392"/>
                  </a:moveTo>
                  <a:lnTo>
                    <a:pt x="0" y="688392"/>
                  </a:lnTo>
                  <a:lnTo>
                    <a:pt x="0" y="0"/>
                  </a:lnTo>
                  <a:lnTo>
                    <a:pt x="694547" y="0"/>
                  </a:lnTo>
                  <a:lnTo>
                    <a:pt x="694547" y="688392"/>
                  </a:lnTo>
                  <a:close/>
                </a:path>
              </a:pathLst>
            </a:custGeom>
            <a:solidFill>
              <a:srgbClr val="FF5C18"/>
            </a:solidFill>
          </p:spPr>
          <p:txBody>
            <a:bodyPr wrap="square" lIns="0" tIns="0" rIns="0" bIns="0" rtlCol="0"/>
            <a:lstStyle/>
            <a:p>
              <a:endParaRPr/>
            </a:p>
          </p:txBody>
        </p:sp>
        <p:sp>
          <p:nvSpPr>
            <p:cNvPr id="13" name="object 13"/>
            <p:cNvSpPr/>
            <p:nvPr/>
          </p:nvSpPr>
          <p:spPr>
            <a:xfrm>
              <a:off x="15933265" y="3411011"/>
              <a:ext cx="1374140" cy="549910"/>
            </a:xfrm>
            <a:custGeom>
              <a:avLst/>
              <a:gdLst/>
              <a:ahLst/>
              <a:cxnLst/>
              <a:rect l="l" t="t" r="r" b="b"/>
              <a:pathLst>
                <a:path w="1374140" h="549910">
                  <a:moveTo>
                    <a:pt x="727364" y="549563"/>
                  </a:moveTo>
                  <a:lnTo>
                    <a:pt x="45562" y="549563"/>
                  </a:lnTo>
                  <a:lnTo>
                    <a:pt x="27826" y="545986"/>
                  </a:lnTo>
                  <a:lnTo>
                    <a:pt x="13344" y="536232"/>
                  </a:lnTo>
                  <a:lnTo>
                    <a:pt x="3580" y="521765"/>
                  </a:lnTo>
                  <a:lnTo>
                    <a:pt x="0" y="504049"/>
                  </a:lnTo>
                  <a:lnTo>
                    <a:pt x="3450" y="486642"/>
                  </a:lnTo>
                  <a:lnTo>
                    <a:pt x="12881" y="472335"/>
                  </a:lnTo>
                  <a:lnTo>
                    <a:pt x="26906" y="462512"/>
                  </a:lnTo>
                  <a:lnTo>
                    <a:pt x="44143" y="458555"/>
                  </a:lnTo>
                  <a:lnTo>
                    <a:pt x="45562" y="458534"/>
                  </a:lnTo>
                  <a:lnTo>
                    <a:pt x="727364" y="458534"/>
                  </a:lnTo>
                  <a:lnTo>
                    <a:pt x="745100" y="462111"/>
                  </a:lnTo>
                  <a:lnTo>
                    <a:pt x="759584" y="471865"/>
                  </a:lnTo>
                  <a:lnTo>
                    <a:pt x="769349" y="486332"/>
                  </a:lnTo>
                  <a:lnTo>
                    <a:pt x="772930" y="504049"/>
                  </a:lnTo>
                  <a:lnTo>
                    <a:pt x="769478" y="521455"/>
                  </a:lnTo>
                  <a:lnTo>
                    <a:pt x="760047" y="535761"/>
                  </a:lnTo>
                  <a:lnTo>
                    <a:pt x="746021" y="545583"/>
                  </a:lnTo>
                  <a:lnTo>
                    <a:pt x="728783" y="549540"/>
                  </a:lnTo>
                  <a:lnTo>
                    <a:pt x="727364" y="549563"/>
                  </a:lnTo>
                  <a:close/>
                </a:path>
                <a:path w="1374140" h="549910">
                  <a:moveTo>
                    <a:pt x="1024856" y="320293"/>
                  </a:moveTo>
                  <a:lnTo>
                    <a:pt x="45562" y="320293"/>
                  </a:lnTo>
                  <a:lnTo>
                    <a:pt x="27826" y="316717"/>
                  </a:lnTo>
                  <a:lnTo>
                    <a:pt x="13344" y="306963"/>
                  </a:lnTo>
                  <a:lnTo>
                    <a:pt x="3580" y="292497"/>
                  </a:lnTo>
                  <a:lnTo>
                    <a:pt x="0" y="274781"/>
                  </a:lnTo>
                  <a:lnTo>
                    <a:pt x="3450" y="257373"/>
                  </a:lnTo>
                  <a:lnTo>
                    <a:pt x="12881" y="243066"/>
                  </a:lnTo>
                  <a:lnTo>
                    <a:pt x="26906" y="233244"/>
                  </a:lnTo>
                  <a:lnTo>
                    <a:pt x="44143" y="229287"/>
                  </a:lnTo>
                  <a:lnTo>
                    <a:pt x="45562" y="229267"/>
                  </a:lnTo>
                  <a:lnTo>
                    <a:pt x="1024856" y="229267"/>
                  </a:lnTo>
                  <a:lnTo>
                    <a:pt x="1042592" y="232844"/>
                  </a:lnTo>
                  <a:lnTo>
                    <a:pt x="1057076" y="242598"/>
                  </a:lnTo>
                  <a:lnTo>
                    <a:pt x="1066841" y="257065"/>
                  </a:lnTo>
                  <a:lnTo>
                    <a:pt x="1070422" y="274781"/>
                  </a:lnTo>
                  <a:lnTo>
                    <a:pt x="1066970" y="292188"/>
                  </a:lnTo>
                  <a:lnTo>
                    <a:pt x="1057539" y="306494"/>
                  </a:lnTo>
                  <a:lnTo>
                    <a:pt x="1043512" y="316316"/>
                  </a:lnTo>
                  <a:lnTo>
                    <a:pt x="1026275" y="320272"/>
                  </a:lnTo>
                  <a:lnTo>
                    <a:pt x="1024856" y="320293"/>
                  </a:lnTo>
                  <a:close/>
                </a:path>
                <a:path w="1374140" h="549910">
                  <a:moveTo>
                    <a:pt x="1328463" y="91026"/>
                  </a:moveTo>
                  <a:lnTo>
                    <a:pt x="45562" y="91026"/>
                  </a:lnTo>
                  <a:lnTo>
                    <a:pt x="27826" y="87449"/>
                  </a:lnTo>
                  <a:lnTo>
                    <a:pt x="13344" y="77695"/>
                  </a:lnTo>
                  <a:lnTo>
                    <a:pt x="3580" y="63227"/>
                  </a:lnTo>
                  <a:lnTo>
                    <a:pt x="0" y="45511"/>
                  </a:lnTo>
                  <a:lnTo>
                    <a:pt x="3450" y="28104"/>
                  </a:lnTo>
                  <a:lnTo>
                    <a:pt x="12881" y="13799"/>
                  </a:lnTo>
                  <a:lnTo>
                    <a:pt x="26906" y="3976"/>
                  </a:lnTo>
                  <a:lnTo>
                    <a:pt x="44143" y="20"/>
                  </a:lnTo>
                  <a:lnTo>
                    <a:pt x="45562" y="0"/>
                  </a:lnTo>
                  <a:lnTo>
                    <a:pt x="1328463" y="0"/>
                  </a:lnTo>
                  <a:lnTo>
                    <a:pt x="1346199" y="3576"/>
                  </a:lnTo>
                  <a:lnTo>
                    <a:pt x="1360683" y="13330"/>
                  </a:lnTo>
                  <a:lnTo>
                    <a:pt x="1370448" y="27796"/>
                  </a:lnTo>
                  <a:lnTo>
                    <a:pt x="1374029" y="45511"/>
                  </a:lnTo>
                  <a:lnTo>
                    <a:pt x="1370577" y="62919"/>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4" name="object 14"/>
            <p:cNvSpPr/>
            <p:nvPr/>
          </p:nvSpPr>
          <p:spPr>
            <a:xfrm>
              <a:off x="14859168" y="4573042"/>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5" name="object 15"/>
            <p:cNvSpPr/>
            <p:nvPr/>
          </p:nvSpPr>
          <p:spPr>
            <a:xfrm>
              <a:off x="14847780" y="4561664"/>
              <a:ext cx="2898775" cy="1189990"/>
            </a:xfrm>
            <a:custGeom>
              <a:avLst/>
              <a:gdLst/>
              <a:ahLst/>
              <a:cxnLst/>
              <a:rect l="l" t="t" r="r" b="b"/>
              <a:pathLst>
                <a:path w="2898775" h="1189989">
                  <a:moveTo>
                    <a:pt x="2893208" y="1189421"/>
                  </a:moveTo>
                  <a:lnTo>
                    <a:pt x="5098" y="1189421"/>
                  </a:lnTo>
                  <a:lnTo>
                    <a:pt x="0" y="1184342"/>
                  </a:lnTo>
                  <a:lnTo>
                    <a:pt x="0" y="5092"/>
                  </a:lnTo>
                  <a:lnTo>
                    <a:pt x="5098" y="0"/>
                  </a:lnTo>
                  <a:lnTo>
                    <a:pt x="2893208" y="0"/>
                  </a:lnTo>
                  <a:lnTo>
                    <a:pt x="2898292" y="5092"/>
                  </a:lnTo>
                  <a:lnTo>
                    <a:pt x="2898292" y="22751"/>
                  </a:lnTo>
                  <a:lnTo>
                    <a:pt x="22779" y="22751"/>
                  </a:lnTo>
                  <a:lnTo>
                    <a:pt x="22779" y="1166657"/>
                  </a:lnTo>
                  <a:lnTo>
                    <a:pt x="2898292" y="1166657"/>
                  </a:lnTo>
                  <a:lnTo>
                    <a:pt x="2898292" y="1184342"/>
                  </a:lnTo>
                  <a:lnTo>
                    <a:pt x="2893208" y="1189421"/>
                  </a:lnTo>
                  <a:close/>
                </a:path>
                <a:path w="2898775" h="1189989">
                  <a:moveTo>
                    <a:pt x="2898292" y="1166657"/>
                  </a:moveTo>
                  <a:lnTo>
                    <a:pt x="2875503" y="1166657"/>
                  </a:lnTo>
                  <a:lnTo>
                    <a:pt x="2875503" y="22751"/>
                  </a:lnTo>
                  <a:lnTo>
                    <a:pt x="2898292" y="22751"/>
                  </a:lnTo>
                  <a:lnTo>
                    <a:pt x="2898292" y="1166657"/>
                  </a:lnTo>
                  <a:close/>
                </a:path>
              </a:pathLst>
            </a:custGeom>
            <a:solidFill>
              <a:srgbClr val="131313"/>
            </a:solidFill>
          </p:spPr>
          <p:txBody>
            <a:bodyPr wrap="square" lIns="0" tIns="0" rIns="0" bIns="0" rtlCol="0"/>
            <a:lstStyle/>
            <a:p>
              <a:endParaRPr/>
            </a:p>
          </p:txBody>
        </p:sp>
        <p:sp>
          <p:nvSpPr>
            <p:cNvPr id="16" name="object 16"/>
            <p:cNvSpPr/>
            <p:nvPr/>
          </p:nvSpPr>
          <p:spPr>
            <a:xfrm>
              <a:off x="15103546" y="4800468"/>
              <a:ext cx="694690" cy="688975"/>
            </a:xfrm>
            <a:custGeom>
              <a:avLst/>
              <a:gdLst/>
              <a:ahLst/>
              <a:cxnLst/>
              <a:rect l="l" t="t" r="r" b="b"/>
              <a:pathLst>
                <a:path w="694690" h="688975">
                  <a:moveTo>
                    <a:pt x="694547" y="688383"/>
                  </a:moveTo>
                  <a:lnTo>
                    <a:pt x="0" y="688383"/>
                  </a:lnTo>
                  <a:lnTo>
                    <a:pt x="0" y="0"/>
                  </a:lnTo>
                  <a:lnTo>
                    <a:pt x="694547" y="0"/>
                  </a:lnTo>
                  <a:lnTo>
                    <a:pt x="694547" y="688383"/>
                  </a:lnTo>
                  <a:close/>
                </a:path>
              </a:pathLst>
            </a:custGeom>
            <a:solidFill>
              <a:srgbClr val="12D5C2"/>
            </a:solidFill>
          </p:spPr>
          <p:txBody>
            <a:bodyPr wrap="square" lIns="0" tIns="0" rIns="0" bIns="0" rtlCol="0"/>
            <a:lstStyle/>
            <a:p>
              <a:endParaRPr/>
            </a:p>
          </p:txBody>
        </p:sp>
        <p:sp>
          <p:nvSpPr>
            <p:cNvPr id="17" name="object 17"/>
            <p:cNvSpPr/>
            <p:nvPr/>
          </p:nvSpPr>
          <p:spPr>
            <a:xfrm>
              <a:off x="15933265" y="4878482"/>
              <a:ext cx="1374140" cy="549910"/>
            </a:xfrm>
            <a:custGeom>
              <a:avLst/>
              <a:gdLst/>
              <a:ahLst/>
              <a:cxnLst/>
              <a:rect l="l" t="t" r="r" b="b"/>
              <a:pathLst>
                <a:path w="1374140" h="549910">
                  <a:moveTo>
                    <a:pt x="728783" y="549548"/>
                  </a:moveTo>
                  <a:lnTo>
                    <a:pt x="45562" y="549548"/>
                  </a:lnTo>
                  <a:lnTo>
                    <a:pt x="27826" y="545973"/>
                  </a:lnTo>
                  <a:lnTo>
                    <a:pt x="13344" y="536222"/>
                  </a:lnTo>
                  <a:lnTo>
                    <a:pt x="3580" y="521760"/>
                  </a:lnTo>
                  <a:lnTo>
                    <a:pt x="0" y="504052"/>
                  </a:lnTo>
                  <a:lnTo>
                    <a:pt x="3450" y="486646"/>
                  </a:lnTo>
                  <a:lnTo>
                    <a:pt x="12881" y="472335"/>
                  </a:lnTo>
                  <a:lnTo>
                    <a:pt x="26906" y="462508"/>
                  </a:lnTo>
                  <a:lnTo>
                    <a:pt x="44143" y="458555"/>
                  </a:lnTo>
                  <a:lnTo>
                    <a:pt x="45562" y="458525"/>
                  </a:lnTo>
                  <a:lnTo>
                    <a:pt x="727364" y="458525"/>
                  </a:lnTo>
                  <a:lnTo>
                    <a:pt x="745100" y="462105"/>
                  </a:lnTo>
                  <a:lnTo>
                    <a:pt x="759584" y="471866"/>
                  </a:lnTo>
                  <a:lnTo>
                    <a:pt x="769349" y="486338"/>
                  </a:lnTo>
                  <a:lnTo>
                    <a:pt x="772930" y="504052"/>
                  </a:lnTo>
                  <a:lnTo>
                    <a:pt x="769478" y="521453"/>
                  </a:lnTo>
                  <a:lnTo>
                    <a:pt x="760047" y="535757"/>
                  </a:lnTo>
                  <a:lnTo>
                    <a:pt x="746021" y="545582"/>
                  </a:lnTo>
                  <a:lnTo>
                    <a:pt x="728783" y="549548"/>
                  </a:lnTo>
                  <a:close/>
                </a:path>
                <a:path w="1374140" h="549910">
                  <a:moveTo>
                    <a:pt x="1024856" y="320293"/>
                  </a:moveTo>
                  <a:lnTo>
                    <a:pt x="45562" y="320293"/>
                  </a:lnTo>
                  <a:lnTo>
                    <a:pt x="27826" y="316717"/>
                  </a:lnTo>
                  <a:lnTo>
                    <a:pt x="13344" y="306963"/>
                  </a:lnTo>
                  <a:lnTo>
                    <a:pt x="3580" y="292492"/>
                  </a:lnTo>
                  <a:lnTo>
                    <a:pt x="0" y="274767"/>
                  </a:lnTo>
                  <a:lnTo>
                    <a:pt x="3450" y="257368"/>
                  </a:lnTo>
                  <a:lnTo>
                    <a:pt x="12881" y="243066"/>
                  </a:lnTo>
                  <a:lnTo>
                    <a:pt x="26906" y="233244"/>
                  </a:lnTo>
                  <a:lnTo>
                    <a:pt x="44143" y="229287"/>
                  </a:lnTo>
                  <a:lnTo>
                    <a:pt x="45562" y="229267"/>
                  </a:lnTo>
                  <a:lnTo>
                    <a:pt x="1024856" y="229267"/>
                  </a:lnTo>
                  <a:lnTo>
                    <a:pt x="1042592" y="232843"/>
                  </a:lnTo>
                  <a:lnTo>
                    <a:pt x="1057076" y="242596"/>
                  </a:lnTo>
                  <a:lnTo>
                    <a:pt x="1066841" y="257059"/>
                  </a:lnTo>
                  <a:lnTo>
                    <a:pt x="1070422" y="274767"/>
                  </a:lnTo>
                  <a:lnTo>
                    <a:pt x="1066970" y="292184"/>
                  </a:lnTo>
                  <a:lnTo>
                    <a:pt x="1057539" y="306494"/>
                  </a:lnTo>
                  <a:lnTo>
                    <a:pt x="1043512" y="316314"/>
                  </a:lnTo>
                  <a:lnTo>
                    <a:pt x="1026275" y="320263"/>
                  </a:lnTo>
                  <a:lnTo>
                    <a:pt x="1024856" y="320293"/>
                  </a:lnTo>
                  <a:close/>
                </a:path>
                <a:path w="1374140" h="549910">
                  <a:moveTo>
                    <a:pt x="1328463" y="91026"/>
                  </a:moveTo>
                  <a:lnTo>
                    <a:pt x="45562" y="91026"/>
                  </a:lnTo>
                  <a:lnTo>
                    <a:pt x="27826" y="87449"/>
                  </a:lnTo>
                  <a:lnTo>
                    <a:pt x="13344" y="77695"/>
                  </a:lnTo>
                  <a:lnTo>
                    <a:pt x="3580" y="63229"/>
                  </a:lnTo>
                  <a:lnTo>
                    <a:pt x="0" y="45514"/>
                  </a:lnTo>
                  <a:lnTo>
                    <a:pt x="3450" y="28106"/>
                  </a:lnTo>
                  <a:lnTo>
                    <a:pt x="12881" y="13799"/>
                  </a:lnTo>
                  <a:lnTo>
                    <a:pt x="26906" y="3977"/>
                  </a:lnTo>
                  <a:lnTo>
                    <a:pt x="44143" y="20"/>
                  </a:lnTo>
                  <a:lnTo>
                    <a:pt x="45562" y="0"/>
                  </a:lnTo>
                  <a:lnTo>
                    <a:pt x="1328463" y="0"/>
                  </a:lnTo>
                  <a:lnTo>
                    <a:pt x="1346199" y="3576"/>
                  </a:lnTo>
                  <a:lnTo>
                    <a:pt x="1360683" y="13330"/>
                  </a:lnTo>
                  <a:lnTo>
                    <a:pt x="1370448" y="27798"/>
                  </a:lnTo>
                  <a:lnTo>
                    <a:pt x="1374029" y="45514"/>
                  </a:lnTo>
                  <a:lnTo>
                    <a:pt x="1370577" y="62921"/>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8" name="object 18"/>
            <p:cNvSpPr/>
            <p:nvPr/>
          </p:nvSpPr>
          <p:spPr>
            <a:xfrm>
              <a:off x="14859168" y="6040511"/>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55288"/>
              </a:srgbClr>
            </a:solidFill>
          </p:spPr>
          <p:txBody>
            <a:bodyPr wrap="square" lIns="0" tIns="0" rIns="0" bIns="0" rtlCol="0"/>
            <a:lstStyle/>
            <a:p>
              <a:endParaRPr/>
            </a:p>
          </p:txBody>
        </p:sp>
        <p:sp>
          <p:nvSpPr>
            <p:cNvPr id="19" name="object 19"/>
            <p:cNvSpPr/>
            <p:nvPr/>
          </p:nvSpPr>
          <p:spPr>
            <a:xfrm>
              <a:off x="14847780" y="6029144"/>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55288"/>
              </a:srgbClr>
            </a:solidFill>
          </p:spPr>
          <p:txBody>
            <a:bodyPr wrap="square" lIns="0" tIns="0" rIns="0" bIns="0" rtlCol="0"/>
            <a:lstStyle/>
            <a:p>
              <a:endParaRPr/>
            </a:p>
          </p:txBody>
        </p:sp>
        <p:sp>
          <p:nvSpPr>
            <p:cNvPr id="20" name="object 20"/>
            <p:cNvSpPr/>
            <p:nvPr/>
          </p:nvSpPr>
          <p:spPr>
            <a:xfrm>
              <a:off x="15103546" y="6267936"/>
              <a:ext cx="694690" cy="688975"/>
            </a:xfrm>
            <a:custGeom>
              <a:avLst/>
              <a:gdLst/>
              <a:ahLst/>
              <a:cxnLst/>
              <a:rect l="l" t="t" r="r" b="b"/>
              <a:pathLst>
                <a:path w="694690" h="688975">
                  <a:moveTo>
                    <a:pt x="694547" y="688386"/>
                  </a:moveTo>
                  <a:lnTo>
                    <a:pt x="0" y="688386"/>
                  </a:lnTo>
                  <a:lnTo>
                    <a:pt x="0" y="0"/>
                  </a:lnTo>
                  <a:lnTo>
                    <a:pt x="694547" y="0"/>
                  </a:lnTo>
                  <a:lnTo>
                    <a:pt x="694547" y="688386"/>
                  </a:lnTo>
                  <a:close/>
                </a:path>
              </a:pathLst>
            </a:custGeom>
            <a:solidFill>
              <a:srgbClr val="6FDEE4">
                <a:alpha val="55288"/>
              </a:srgbClr>
            </a:solidFill>
          </p:spPr>
          <p:txBody>
            <a:bodyPr wrap="square" lIns="0" tIns="0" rIns="0" bIns="0" rtlCol="0"/>
            <a:lstStyle/>
            <a:p>
              <a:endParaRPr/>
            </a:p>
          </p:txBody>
        </p:sp>
        <p:sp>
          <p:nvSpPr>
            <p:cNvPr id="21" name="object 21"/>
            <p:cNvSpPr/>
            <p:nvPr/>
          </p:nvSpPr>
          <p:spPr>
            <a:xfrm>
              <a:off x="15933265" y="6345939"/>
              <a:ext cx="1374140" cy="549910"/>
            </a:xfrm>
            <a:custGeom>
              <a:avLst/>
              <a:gdLst/>
              <a:ahLst/>
              <a:cxnLst/>
              <a:rect l="l" t="t" r="r" b="b"/>
              <a:pathLst>
                <a:path w="1374140" h="549909">
                  <a:moveTo>
                    <a:pt x="728783" y="549563"/>
                  </a:moveTo>
                  <a:lnTo>
                    <a:pt x="45562" y="549563"/>
                  </a:lnTo>
                  <a:lnTo>
                    <a:pt x="27826" y="545987"/>
                  </a:lnTo>
                  <a:lnTo>
                    <a:pt x="13344" y="536237"/>
                  </a:lnTo>
                  <a:lnTo>
                    <a:pt x="3580" y="521775"/>
                  </a:lnTo>
                  <a:lnTo>
                    <a:pt x="0" y="504066"/>
                  </a:lnTo>
                  <a:lnTo>
                    <a:pt x="3450" y="486661"/>
                  </a:lnTo>
                  <a:lnTo>
                    <a:pt x="12881" y="472350"/>
                  </a:lnTo>
                  <a:lnTo>
                    <a:pt x="26906" y="462523"/>
                  </a:lnTo>
                  <a:lnTo>
                    <a:pt x="44143" y="458570"/>
                  </a:lnTo>
                  <a:lnTo>
                    <a:pt x="45562" y="458540"/>
                  </a:lnTo>
                  <a:lnTo>
                    <a:pt x="727364" y="458540"/>
                  </a:lnTo>
                  <a:lnTo>
                    <a:pt x="745100" y="462120"/>
                  </a:lnTo>
                  <a:lnTo>
                    <a:pt x="759584" y="471881"/>
                  </a:lnTo>
                  <a:lnTo>
                    <a:pt x="769349" y="486353"/>
                  </a:lnTo>
                  <a:lnTo>
                    <a:pt x="772930" y="504066"/>
                  </a:lnTo>
                  <a:lnTo>
                    <a:pt x="769478" y="521468"/>
                  </a:lnTo>
                  <a:lnTo>
                    <a:pt x="760047" y="535772"/>
                  </a:lnTo>
                  <a:lnTo>
                    <a:pt x="746021" y="545597"/>
                  </a:lnTo>
                  <a:lnTo>
                    <a:pt x="728783" y="549563"/>
                  </a:lnTo>
                  <a:close/>
                </a:path>
                <a:path w="1374140" h="549909">
                  <a:moveTo>
                    <a:pt x="1024856" y="320308"/>
                  </a:moveTo>
                  <a:lnTo>
                    <a:pt x="45562" y="320308"/>
                  </a:lnTo>
                  <a:lnTo>
                    <a:pt x="27826" y="316732"/>
                  </a:lnTo>
                  <a:lnTo>
                    <a:pt x="13344" y="306977"/>
                  </a:lnTo>
                  <a:lnTo>
                    <a:pt x="3580" y="292507"/>
                  </a:lnTo>
                  <a:lnTo>
                    <a:pt x="0" y="274781"/>
                  </a:lnTo>
                  <a:lnTo>
                    <a:pt x="3450" y="257380"/>
                  </a:lnTo>
                  <a:lnTo>
                    <a:pt x="12881" y="243080"/>
                  </a:lnTo>
                  <a:lnTo>
                    <a:pt x="26906" y="233263"/>
                  </a:lnTo>
                  <a:lnTo>
                    <a:pt x="44143" y="229314"/>
                  </a:lnTo>
                  <a:lnTo>
                    <a:pt x="45562" y="229285"/>
                  </a:lnTo>
                  <a:lnTo>
                    <a:pt x="1024856" y="229285"/>
                  </a:lnTo>
                  <a:lnTo>
                    <a:pt x="1042592" y="232860"/>
                  </a:lnTo>
                  <a:lnTo>
                    <a:pt x="1057076" y="242611"/>
                  </a:lnTo>
                  <a:lnTo>
                    <a:pt x="1066841" y="257073"/>
                  </a:lnTo>
                  <a:lnTo>
                    <a:pt x="1070422" y="274781"/>
                  </a:lnTo>
                  <a:lnTo>
                    <a:pt x="1066970" y="292199"/>
                  </a:lnTo>
                  <a:lnTo>
                    <a:pt x="1057539" y="306509"/>
                  </a:lnTo>
                  <a:lnTo>
                    <a:pt x="1043512" y="316329"/>
                  </a:lnTo>
                  <a:lnTo>
                    <a:pt x="1026275" y="320278"/>
                  </a:lnTo>
                  <a:lnTo>
                    <a:pt x="1024856" y="320308"/>
                  </a:lnTo>
                  <a:close/>
                </a:path>
                <a:path w="1374140" h="549909">
                  <a:moveTo>
                    <a:pt x="1328463" y="91052"/>
                  </a:moveTo>
                  <a:lnTo>
                    <a:pt x="45562" y="91052"/>
                  </a:lnTo>
                  <a:lnTo>
                    <a:pt x="27826" y="87472"/>
                  </a:lnTo>
                  <a:lnTo>
                    <a:pt x="13344" y="77711"/>
                  </a:lnTo>
                  <a:lnTo>
                    <a:pt x="3580" y="63239"/>
                  </a:lnTo>
                  <a:lnTo>
                    <a:pt x="0" y="45526"/>
                  </a:lnTo>
                  <a:lnTo>
                    <a:pt x="3450" y="28125"/>
                  </a:lnTo>
                  <a:lnTo>
                    <a:pt x="12881" y="13821"/>
                  </a:lnTo>
                  <a:lnTo>
                    <a:pt x="26906" y="3995"/>
                  </a:lnTo>
                  <a:lnTo>
                    <a:pt x="44143" y="29"/>
                  </a:lnTo>
                  <a:lnTo>
                    <a:pt x="45562" y="0"/>
                  </a:lnTo>
                  <a:lnTo>
                    <a:pt x="1328463" y="0"/>
                  </a:lnTo>
                  <a:lnTo>
                    <a:pt x="1346199" y="3580"/>
                  </a:lnTo>
                  <a:lnTo>
                    <a:pt x="1360683" y="13341"/>
                  </a:lnTo>
                  <a:lnTo>
                    <a:pt x="1370448" y="27813"/>
                  </a:lnTo>
                  <a:lnTo>
                    <a:pt x="1374029" y="45526"/>
                  </a:lnTo>
                  <a:lnTo>
                    <a:pt x="1370577" y="62931"/>
                  </a:lnTo>
                  <a:lnTo>
                    <a:pt x="1361146" y="77242"/>
                  </a:lnTo>
                  <a:lnTo>
                    <a:pt x="1347121" y="87069"/>
                  </a:lnTo>
                  <a:lnTo>
                    <a:pt x="1329885" y="91023"/>
                  </a:lnTo>
                  <a:lnTo>
                    <a:pt x="1328463" y="91052"/>
                  </a:lnTo>
                  <a:close/>
                </a:path>
              </a:pathLst>
            </a:custGeom>
            <a:solidFill>
              <a:srgbClr val="D3E2F1">
                <a:alpha val="55288"/>
              </a:srgbClr>
            </a:solidFill>
          </p:spPr>
          <p:txBody>
            <a:bodyPr wrap="square" lIns="0" tIns="0" rIns="0" bIns="0" rtlCol="0"/>
            <a:lstStyle/>
            <a:p>
              <a:endParaRPr/>
            </a:p>
          </p:txBody>
        </p:sp>
        <p:sp>
          <p:nvSpPr>
            <p:cNvPr id="22" name="object 22"/>
            <p:cNvSpPr/>
            <p:nvPr/>
          </p:nvSpPr>
          <p:spPr>
            <a:xfrm>
              <a:off x="14859168" y="7507982"/>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16079"/>
              </a:srgbClr>
            </a:solidFill>
          </p:spPr>
          <p:txBody>
            <a:bodyPr wrap="square" lIns="0" tIns="0" rIns="0" bIns="0" rtlCol="0"/>
            <a:lstStyle/>
            <a:p>
              <a:endParaRPr/>
            </a:p>
          </p:txBody>
        </p:sp>
        <p:sp>
          <p:nvSpPr>
            <p:cNvPr id="23" name="object 23"/>
            <p:cNvSpPr/>
            <p:nvPr/>
          </p:nvSpPr>
          <p:spPr>
            <a:xfrm>
              <a:off x="14847780" y="7496615"/>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16079"/>
              </a:srgbClr>
            </a:solidFill>
          </p:spPr>
          <p:txBody>
            <a:bodyPr wrap="square" lIns="0" tIns="0" rIns="0" bIns="0" rtlCol="0"/>
            <a:lstStyle/>
            <a:p>
              <a:endParaRPr/>
            </a:p>
          </p:txBody>
        </p:sp>
        <p:sp>
          <p:nvSpPr>
            <p:cNvPr id="24" name="object 24"/>
            <p:cNvSpPr/>
            <p:nvPr/>
          </p:nvSpPr>
          <p:spPr>
            <a:xfrm>
              <a:off x="15933265" y="7813440"/>
              <a:ext cx="1374140" cy="549910"/>
            </a:xfrm>
            <a:custGeom>
              <a:avLst/>
              <a:gdLst/>
              <a:ahLst/>
              <a:cxnLst/>
              <a:rect l="l" t="t" r="r" b="b"/>
              <a:pathLst>
                <a:path w="1374140" h="549909">
                  <a:moveTo>
                    <a:pt x="727364" y="549563"/>
                  </a:moveTo>
                  <a:lnTo>
                    <a:pt x="45562" y="549563"/>
                  </a:lnTo>
                  <a:lnTo>
                    <a:pt x="27826" y="545983"/>
                  </a:lnTo>
                  <a:lnTo>
                    <a:pt x="13344" y="536222"/>
                  </a:lnTo>
                  <a:lnTo>
                    <a:pt x="3580" y="521750"/>
                  </a:lnTo>
                  <a:lnTo>
                    <a:pt x="0" y="504037"/>
                  </a:lnTo>
                  <a:lnTo>
                    <a:pt x="3450" y="486631"/>
                  </a:lnTo>
                  <a:lnTo>
                    <a:pt x="12881" y="472320"/>
                  </a:lnTo>
                  <a:lnTo>
                    <a:pt x="26906" y="462493"/>
                  </a:lnTo>
                  <a:lnTo>
                    <a:pt x="44143" y="458540"/>
                  </a:lnTo>
                  <a:lnTo>
                    <a:pt x="45562" y="458510"/>
                  </a:lnTo>
                  <a:lnTo>
                    <a:pt x="727364" y="458510"/>
                  </a:lnTo>
                  <a:lnTo>
                    <a:pt x="745100" y="462091"/>
                  </a:lnTo>
                  <a:lnTo>
                    <a:pt x="759584" y="471852"/>
                  </a:lnTo>
                  <a:lnTo>
                    <a:pt x="769349" y="486324"/>
                  </a:lnTo>
                  <a:lnTo>
                    <a:pt x="772930" y="504037"/>
                  </a:lnTo>
                  <a:lnTo>
                    <a:pt x="769478" y="521438"/>
                  </a:lnTo>
                  <a:lnTo>
                    <a:pt x="760047" y="535742"/>
                  </a:lnTo>
                  <a:lnTo>
                    <a:pt x="746021" y="545568"/>
                  </a:lnTo>
                  <a:lnTo>
                    <a:pt x="728783" y="549534"/>
                  </a:lnTo>
                  <a:lnTo>
                    <a:pt x="727364" y="549563"/>
                  </a:lnTo>
                  <a:close/>
                </a:path>
                <a:path w="1374140" h="549909">
                  <a:moveTo>
                    <a:pt x="1024856" y="320278"/>
                  </a:moveTo>
                  <a:lnTo>
                    <a:pt x="45562" y="320278"/>
                  </a:lnTo>
                  <a:lnTo>
                    <a:pt x="27826" y="316702"/>
                  </a:lnTo>
                  <a:lnTo>
                    <a:pt x="13344" y="306952"/>
                  </a:lnTo>
                  <a:lnTo>
                    <a:pt x="3580" y="292490"/>
                  </a:lnTo>
                  <a:lnTo>
                    <a:pt x="0" y="274781"/>
                  </a:lnTo>
                  <a:lnTo>
                    <a:pt x="3450" y="257363"/>
                  </a:lnTo>
                  <a:lnTo>
                    <a:pt x="12881" y="243054"/>
                  </a:lnTo>
                  <a:lnTo>
                    <a:pt x="26906" y="233234"/>
                  </a:lnTo>
                  <a:lnTo>
                    <a:pt x="44143" y="229285"/>
                  </a:lnTo>
                  <a:lnTo>
                    <a:pt x="45562" y="229255"/>
                  </a:lnTo>
                  <a:lnTo>
                    <a:pt x="1024856" y="229255"/>
                  </a:lnTo>
                  <a:lnTo>
                    <a:pt x="1042592" y="232831"/>
                  </a:lnTo>
                  <a:lnTo>
                    <a:pt x="1057076" y="242585"/>
                  </a:lnTo>
                  <a:lnTo>
                    <a:pt x="1066841" y="257056"/>
                  </a:lnTo>
                  <a:lnTo>
                    <a:pt x="1070422" y="274781"/>
                  </a:lnTo>
                  <a:lnTo>
                    <a:pt x="1066970" y="292182"/>
                  </a:lnTo>
                  <a:lnTo>
                    <a:pt x="1057539" y="306483"/>
                  </a:lnTo>
                  <a:lnTo>
                    <a:pt x="1043512" y="316300"/>
                  </a:lnTo>
                  <a:lnTo>
                    <a:pt x="1026275" y="320249"/>
                  </a:lnTo>
                  <a:lnTo>
                    <a:pt x="1024856" y="320278"/>
                  </a:lnTo>
                  <a:close/>
                </a:path>
                <a:path w="1374140" h="549909">
                  <a:moveTo>
                    <a:pt x="1328463" y="91023"/>
                  </a:moveTo>
                  <a:lnTo>
                    <a:pt x="45562" y="91023"/>
                  </a:lnTo>
                  <a:lnTo>
                    <a:pt x="27826" y="87442"/>
                  </a:lnTo>
                  <a:lnTo>
                    <a:pt x="13344" y="77681"/>
                  </a:lnTo>
                  <a:lnTo>
                    <a:pt x="3580" y="63209"/>
                  </a:lnTo>
                  <a:lnTo>
                    <a:pt x="0" y="45496"/>
                  </a:lnTo>
                  <a:lnTo>
                    <a:pt x="3450" y="28095"/>
                  </a:lnTo>
                  <a:lnTo>
                    <a:pt x="12881" y="13791"/>
                  </a:lnTo>
                  <a:lnTo>
                    <a:pt x="26906" y="3965"/>
                  </a:lnTo>
                  <a:lnTo>
                    <a:pt x="44143" y="0"/>
                  </a:lnTo>
                  <a:lnTo>
                    <a:pt x="1328463" y="0"/>
                  </a:lnTo>
                  <a:lnTo>
                    <a:pt x="1346199" y="3575"/>
                  </a:lnTo>
                  <a:lnTo>
                    <a:pt x="1360683" y="13326"/>
                  </a:lnTo>
                  <a:lnTo>
                    <a:pt x="1370448" y="27788"/>
                  </a:lnTo>
                  <a:lnTo>
                    <a:pt x="1374029" y="45496"/>
                  </a:lnTo>
                  <a:lnTo>
                    <a:pt x="1370577" y="62902"/>
                  </a:lnTo>
                  <a:lnTo>
                    <a:pt x="1361146" y="77213"/>
                  </a:lnTo>
                  <a:lnTo>
                    <a:pt x="1347121" y="87040"/>
                  </a:lnTo>
                  <a:lnTo>
                    <a:pt x="1329885" y="90993"/>
                  </a:lnTo>
                  <a:lnTo>
                    <a:pt x="1328463" y="91023"/>
                  </a:lnTo>
                  <a:close/>
                </a:path>
              </a:pathLst>
            </a:custGeom>
            <a:solidFill>
              <a:srgbClr val="D3E2F1">
                <a:alpha val="16079"/>
              </a:srgbClr>
            </a:solidFill>
          </p:spPr>
          <p:txBody>
            <a:bodyPr wrap="square" lIns="0" tIns="0" rIns="0" bIns="0" rtlCol="0"/>
            <a:lstStyle/>
            <a:p>
              <a:endParaRPr/>
            </a:p>
          </p:txBody>
        </p:sp>
        <p:sp>
          <p:nvSpPr>
            <p:cNvPr id="25" name="object 25"/>
            <p:cNvSpPr/>
            <p:nvPr/>
          </p:nvSpPr>
          <p:spPr>
            <a:xfrm>
              <a:off x="9420303" y="6162774"/>
              <a:ext cx="6377790" cy="4121510"/>
            </a:xfrm>
            <a:prstGeom prst="rect">
              <a:avLst/>
            </a:prstGeom>
            <a:blipFill>
              <a:blip r:embed="rId2" cstate="print"/>
              <a:stretch>
                <a:fillRect/>
              </a:stretch>
            </a:blipFill>
          </p:spPr>
          <p:txBody>
            <a:bodyPr wrap="square" lIns="0" tIns="0" rIns="0" bIns="0" rtlCol="0"/>
            <a:lstStyle/>
            <a:p>
              <a:endParaRPr/>
            </a:p>
          </p:txBody>
        </p:sp>
        <p:sp>
          <p:nvSpPr>
            <p:cNvPr id="26" name="object 26"/>
            <p:cNvSpPr/>
            <p:nvPr/>
          </p:nvSpPr>
          <p:spPr>
            <a:xfrm>
              <a:off x="10891018" y="9264782"/>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27" name="object 27"/>
            <p:cNvSpPr/>
            <p:nvPr/>
          </p:nvSpPr>
          <p:spPr>
            <a:xfrm>
              <a:off x="11008011" y="994393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28" name="object 28"/>
            <p:cNvSpPr/>
            <p:nvPr/>
          </p:nvSpPr>
          <p:spPr>
            <a:xfrm>
              <a:off x="11975439" y="960600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9" name="object 29"/>
            <p:cNvSpPr/>
            <p:nvPr/>
          </p:nvSpPr>
          <p:spPr>
            <a:xfrm>
              <a:off x="11962018" y="959131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30" name="object 30"/>
            <p:cNvSpPr/>
            <p:nvPr/>
          </p:nvSpPr>
          <p:spPr>
            <a:xfrm>
              <a:off x="11500829" y="99227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31" name="object 31"/>
            <p:cNvSpPr/>
            <p:nvPr/>
          </p:nvSpPr>
          <p:spPr>
            <a:xfrm>
              <a:off x="11498354" y="1019960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32" name="object 32"/>
            <p:cNvSpPr/>
            <p:nvPr/>
          </p:nvSpPr>
          <p:spPr>
            <a:xfrm>
              <a:off x="11716592" y="9942126"/>
              <a:ext cx="235779" cy="102932"/>
            </a:xfrm>
            <a:prstGeom prst="rect">
              <a:avLst/>
            </a:prstGeom>
            <a:blipFill>
              <a:blip r:embed="rId3" cstate="print"/>
              <a:stretch>
                <a:fillRect/>
              </a:stretch>
            </a:blipFill>
          </p:spPr>
          <p:txBody>
            <a:bodyPr wrap="square" lIns="0" tIns="0" rIns="0" bIns="0" rtlCol="0"/>
            <a:lstStyle/>
            <a:p>
              <a:endParaRPr/>
            </a:p>
          </p:txBody>
        </p:sp>
        <p:sp>
          <p:nvSpPr>
            <p:cNvPr id="33" name="object 33"/>
            <p:cNvSpPr/>
            <p:nvPr/>
          </p:nvSpPr>
          <p:spPr>
            <a:xfrm>
              <a:off x="12085816" y="822224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34" name="object 34"/>
            <p:cNvSpPr/>
            <p:nvPr/>
          </p:nvSpPr>
          <p:spPr>
            <a:xfrm>
              <a:off x="12569249" y="866588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grpSp>
      <p:sp>
        <p:nvSpPr>
          <p:cNvPr id="35" name="object 35"/>
          <p:cNvSpPr txBox="1">
            <a:spLocks noGrp="1"/>
          </p:cNvSpPr>
          <p:nvPr>
            <p:ph type="title"/>
          </p:nvPr>
        </p:nvSpPr>
        <p:spPr>
          <a:xfrm>
            <a:off x="558800" y="566267"/>
            <a:ext cx="3216275" cy="583565"/>
          </a:xfrm>
          <a:prstGeom prst="rect">
            <a:avLst/>
          </a:prstGeom>
        </p:spPr>
        <p:txBody>
          <a:bodyPr vert="horz" wrap="square" lIns="0" tIns="13970" rIns="0" bIns="0" rtlCol="0">
            <a:spAutoFit/>
          </a:bodyPr>
          <a:lstStyle/>
          <a:p>
            <a:pPr marL="12700">
              <a:lnSpc>
                <a:spcPct val="100000"/>
              </a:lnSpc>
              <a:spcBef>
                <a:spcPts val="110"/>
              </a:spcBef>
            </a:pPr>
            <a:r>
              <a:rPr spc="170" dirty="0"/>
              <a:t>EXERCISE</a:t>
            </a:r>
            <a:r>
              <a:rPr spc="-260" dirty="0"/>
              <a:t> </a:t>
            </a:r>
            <a:r>
              <a:rPr spc="-310" dirty="0"/>
              <a:t>1</a:t>
            </a:r>
            <a:r>
              <a:rPr sz="3600" spc="-310" dirty="0">
                <a:latin typeface="Verdana"/>
                <a:cs typeface="Verdana"/>
              </a:rPr>
              <a:t>.</a:t>
            </a:r>
            <a:r>
              <a:rPr spc="-310" dirty="0"/>
              <a:t>1</a:t>
            </a:r>
            <a:endParaRPr sz="3600" dirty="0">
              <a:latin typeface="Verdana"/>
              <a:cs typeface="Verdana"/>
            </a:endParaRPr>
          </a:p>
        </p:txBody>
      </p:sp>
      <p:sp>
        <p:nvSpPr>
          <p:cNvPr id="36" name="object 36"/>
          <p:cNvSpPr txBox="1"/>
          <p:nvPr/>
        </p:nvSpPr>
        <p:spPr>
          <a:xfrm>
            <a:off x="505002" y="1371522"/>
            <a:ext cx="8915301" cy="8445710"/>
          </a:xfrm>
          <a:prstGeom prst="rect">
            <a:avLst/>
          </a:prstGeom>
        </p:spPr>
        <p:txBody>
          <a:bodyPr vert="horz" wrap="square" lIns="0" tIns="12700" rIns="0" bIns="0" rtlCol="0">
            <a:spAutoFit/>
          </a:bodyPr>
          <a:lstStyle/>
          <a:p>
            <a:pPr marL="12700" marR="393065">
              <a:lnSpc>
                <a:spcPct val="133300"/>
              </a:lnSpc>
              <a:spcBef>
                <a:spcPts val="100"/>
              </a:spcBef>
            </a:pPr>
            <a:r>
              <a:rPr lang="en-PH" sz="2400" b="1" dirty="0">
                <a:latin typeface="Verdana" panose="020B0604030504040204" pitchFamily="34" charset="0"/>
                <a:ea typeface="Verdana" panose="020B0604030504040204" pitchFamily="34" charset="0"/>
              </a:rPr>
              <a:t>Instruction: </a:t>
            </a:r>
            <a:r>
              <a:rPr lang="en-PH" sz="2400" dirty="0">
                <a:latin typeface="Verdana" panose="020B0604030504040204" pitchFamily="34" charset="0"/>
                <a:ea typeface="Verdana" panose="020B0604030504040204" pitchFamily="34" charset="0"/>
              </a:rPr>
              <a:t>Using google maps, locate the route from your house to </a:t>
            </a:r>
            <a:r>
              <a:rPr lang="en-PH" sz="2400" dirty="0" err="1">
                <a:latin typeface="Verdana" panose="020B0604030504040204" pitchFamily="34" charset="0"/>
                <a:ea typeface="Verdana" panose="020B0604030504040204" pitchFamily="34" charset="0"/>
              </a:rPr>
              <a:t>BukSU</a:t>
            </a:r>
            <a:r>
              <a:rPr lang="en-PH" sz="2400" dirty="0">
                <a:latin typeface="Verdana" panose="020B0604030504040204" pitchFamily="34" charset="0"/>
                <a:ea typeface="Verdana" panose="020B0604030504040204" pitchFamily="34" charset="0"/>
              </a:rPr>
              <a:t> Main Campus. From the perspective of HCI, observe your user experience in terms of affordances, constraints, physical constraints, logical constraints, visibility and feedback.</a:t>
            </a:r>
          </a:p>
          <a:p>
            <a:pPr marL="12700" marR="393065">
              <a:lnSpc>
                <a:spcPct val="133300"/>
              </a:lnSpc>
              <a:spcBef>
                <a:spcPts val="100"/>
              </a:spcBef>
            </a:pPr>
            <a:endParaRPr lang="en-US" sz="2400" dirty="0">
              <a:latin typeface="Verdana" panose="020B0604030504040204" pitchFamily="34" charset="0"/>
              <a:ea typeface="Verdana" panose="020B0604030504040204" pitchFamily="34" charset="0"/>
              <a:cs typeface="Verdana"/>
            </a:endParaRPr>
          </a:p>
          <a:p>
            <a:pPr marL="12700" marR="393065">
              <a:lnSpc>
                <a:spcPct val="133300"/>
              </a:lnSpc>
              <a:spcBef>
                <a:spcPts val="100"/>
              </a:spcBef>
            </a:pPr>
            <a:endParaRPr lang="en-US" sz="2400" dirty="0">
              <a:latin typeface="Verdana" panose="020B0604030504040204" pitchFamily="34" charset="0"/>
              <a:ea typeface="Verdana" panose="020B0604030504040204" pitchFamily="34" charset="0"/>
              <a:cs typeface="Verdana"/>
            </a:endParaRPr>
          </a:p>
          <a:p>
            <a:pPr marL="12700" marR="393065">
              <a:lnSpc>
                <a:spcPct val="133300"/>
              </a:lnSpc>
              <a:spcBef>
                <a:spcPts val="100"/>
              </a:spcBef>
            </a:pPr>
            <a:endParaRPr lang="en-US" sz="2400" dirty="0">
              <a:latin typeface="Verdana" panose="020B0604030504040204" pitchFamily="34" charset="0"/>
              <a:ea typeface="Verdana" panose="020B0604030504040204" pitchFamily="34" charset="0"/>
              <a:cs typeface="Verdana"/>
            </a:endParaRPr>
          </a:p>
          <a:p>
            <a:pPr marL="12700" marR="393065">
              <a:lnSpc>
                <a:spcPct val="133300"/>
              </a:lnSpc>
              <a:spcBef>
                <a:spcPts val="100"/>
              </a:spcBef>
            </a:pPr>
            <a:endParaRPr lang="en-US" sz="2400" dirty="0">
              <a:latin typeface="Verdana" panose="020B0604030504040204" pitchFamily="34" charset="0"/>
              <a:ea typeface="Verdana" panose="020B0604030504040204" pitchFamily="34" charset="0"/>
              <a:cs typeface="Verdana"/>
            </a:endParaRPr>
          </a:p>
          <a:p>
            <a:pPr marL="12700" marR="393065">
              <a:lnSpc>
                <a:spcPct val="133300"/>
              </a:lnSpc>
              <a:spcBef>
                <a:spcPts val="100"/>
              </a:spcBef>
            </a:pPr>
            <a:endParaRPr lang="en-US" sz="2400" dirty="0">
              <a:latin typeface="Verdana" panose="020B0604030504040204" pitchFamily="34" charset="0"/>
              <a:ea typeface="Verdana" panose="020B0604030504040204" pitchFamily="34" charset="0"/>
              <a:cs typeface="Verdana"/>
            </a:endParaRPr>
          </a:p>
          <a:p>
            <a:pPr marL="12700" marR="393065">
              <a:lnSpc>
                <a:spcPct val="133300"/>
              </a:lnSpc>
              <a:spcBef>
                <a:spcPts val="100"/>
              </a:spcBef>
            </a:pPr>
            <a:endParaRPr lang="en-US" sz="2400" dirty="0">
              <a:latin typeface="Verdana" panose="020B0604030504040204" pitchFamily="34" charset="0"/>
              <a:ea typeface="Verdana" panose="020B0604030504040204" pitchFamily="34" charset="0"/>
              <a:cs typeface="Verdana"/>
            </a:endParaRPr>
          </a:p>
          <a:p>
            <a:pPr marL="12700" marR="393065">
              <a:lnSpc>
                <a:spcPct val="133300"/>
              </a:lnSpc>
              <a:spcBef>
                <a:spcPts val="100"/>
              </a:spcBef>
            </a:pPr>
            <a:endParaRPr lang="en-US" sz="2400" dirty="0">
              <a:latin typeface="Verdana" panose="020B0604030504040204" pitchFamily="34" charset="0"/>
              <a:ea typeface="Verdana" panose="020B0604030504040204" pitchFamily="34" charset="0"/>
              <a:cs typeface="Verdana"/>
            </a:endParaRPr>
          </a:p>
          <a:p>
            <a:pPr marL="12700" marR="393065">
              <a:lnSpc>
                <a:spcPct val="133300"/>
              </a:lnSpc>
              <a:spcBef>
                <a:spcPts val="100"/>
              </a:spcBef>
            </a:pPr>
            <a:endParaRPr lang="en-US" sz="2400" dirty="0">
              <a:latin typeface="Verdana" panose="020B0604030504040204" pitchFamily="34" charset="0"/>
              <a:ea typeface="Verdana" panose="020B0604030504040204" pitchFamily="34" charset="0"/>
              <a:cs typeface="Verdana"/>
            </a:endParaRPr>
          </a:p>
          <a:p>
            <a:pPr marL="12700" marR="393065">
              <a:lnSpc>
                <a:spcPct val="133300"/>
              </a:lnSpc>
              <a:spcBef>
                <a:spcPts val="100"/>
              </a:spcBef>
            </a:pPr>
            <a:endParaRPr lang="en-US" sz="2400" dirty="0">
              <a:latin typeface="Verdana" panose="020B0604030504040204" pitchFamily="34" charset="0"/>
              <a:ea typeface="Verdana" panose="020B0604030504040204" pitchFamily="34" charset="0"/>
              <a:cs typeface="Verdana"/>
            </a:endParaRPr>
          </a:p>
          <a:p>
            <a:pPr marL="12700" marR="393065">
              <a:lnSpc>
                <a:spcPct val="133300"/>
              </a:lnSpc>
              <a:spcBef>
                <a:spcPts val="100"/>
              </a:spcBef>
            </a:pPr>
            <a:r>
              <a:rPr lang="en-PH" sz="2400" dirty="0">
                <a:latin typeface="Verdana" panose="020B0604030504040204" pitchFamily="34" charset="0"/>
                <a:ea typeface="Verdana" panose="020B0604030504040204" pitchFamily="34" charset="0"/>
              </a:rPr>
              <a:t>Share your experience and post a screenshot with your explanation of your activity.</a:t>
            </a:r>
          </a:p>
          <a:p>
            <a:pPr marL="12700" marR="393065">
              <a:lnSpc>
                <a:spcPct val="133300"/>
              </a:lnSpc>
              <a:spcBef>
                <a:spcPts val="100"/>
              </a:spcBef>
            </a:pPr>
            <a:endParaRPr sz="2400" dirty="0">
              <a:latin typeface="Verdana" panose="020B0604030504040204" pitchFamily="34" charset="0"/>
              <a:ea typeface="Verdana" panose="020B0604030504040204" pitchFamily="34" charset="0"/>
              <a:cs typeface="Verdana"/>
            </a:endParaRPr>
          </a:p>
        </p:txBody>
      </p:sp>
      <p:sp>
        <p:nvSpPr>
          <p:cNvPr id="37" name="object 37"/>
          <p:cNvSpPr/>
          <p:nvPr/>
        </p:nvSpPr>
        <p:spPr>
          <a:xfrm>
            <a:off x="222030" y="9634697"/>
            <a:ext cx="724549" cy="401845"/>
          </a:xfrm>
          <a:prstGeom prst="rect">
            <a:avLst/>
          </a:prstGeom>
          <a:blipFill>
            <a:blip r:embed="rId4" cstate="print"/>
            <a:stretch>
              <a:fillRect/>
            </a:stretch>
          </a:blipFill>
        </p:spPr>
        <p:txBody>
          <a:bodyPr wrap="square" lIns="0" tIns="0" rIns="0" bIns="0" rtlCol="0"/>
          <a:lstStyle/>
          <a:p>
            <a:endParaRPr/>
          </a:p>
        </p:txBody>
      </p:sp>
      <p:pic>
        <p:nvPicPr>
          <p:cNvPr id="38" name="Picture 37">
            <a:extLst>
              <a:ext uri="{FF2B5EF4-FFF2-40B4-BE49-F238E27FC236}">
                <a16:creationId xmlns:a16="http://schemas.microsoft.com/office/drawing/2014/main" id="{5E58C860-74EA-4771-9716-2ECB3C336DA0}"/>
              </a:ext>
            </a:extLst>
          </p:cNvPr>
          <p:cNvPicPr/>
          <p:nvPr/>
        </p:nvPicPr>
        <p:blipFill>
          <a:blip r:embed="rId5"/>
          <a:stretch>
            <a:fillRect/>
          </a:stretch>
        </p:blipFill>
        <p:spPr>
          <a:xfrm>
            <a:off x="485124" y="4524703"/>
            <a:ext cx="8111258" cy="328873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36640" y="4610100"/>
            <a:ext cx="9611995" cy="1420495"/>
          </a:xfrm>
          <a:prstGeom prst="rect">
            <a:avLst/>
          </a:prstGeom>
        </p:spPr>
        <p:txBody>
          <a:bodyPr vert="horz" wrap="square" lIns="0" tIns="12700" rIns="0" bIns="0" rtlCol="0">
            <a:spAutoFit/>
          </a:bodyPr>
          <a:lstStyle/>
          <a:p>
            <a:pPr marL="12700">
              <a:lnSpc>
                <a:spcPct val="100000"/>
              </a:lnSpc>
              <a:spcBef>
                <a:spcPts val="100"/>
              </a:spcBef>
            </a:pPr>
            <a:r>
              <a:rPr sz="9150" b="1" spc="440" dirty="0">
                <a:solidFill>
                  <a:srgbClr val="013CC6"/>
                </a:solidFill>
              </a:rPr>
              <a:t>INTRODUCTION</a:t>
            </a:r>
            <a:endParaRPr sz="9150" b="1" dirty="0"/>
          </a:p>
        </p:txBody>
      </p:sp>
      <p:sp>
        <p:nvSpPr>
          <p:cNvPr id="3" name="object 3"/>
          <p:cNvSpPr/>
          <p:nvPr/>
        </p:nvSpPr>
        <p:spPr>
          <a:xfrm>
            <a:off x="222030" y="9634697"/>
            <a:ext cx="724549" cy="401845"/>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372600" y="0"/>
            <a:ext cx="9144000" cy="10287000"/>
            <a:chOff x="9144000" y="15"/>
            <a:chExt cx="9144000" cy="10287000"/>
          </a:xfrm>
        </p:grpSpPr>
        <p:sp>
          <p:nvSpPr>
            <p:cNvPr id="3" name="object 3"/>
            <p:cNvSpPr/>
            <p:nvPr/>
          </p:nvSpPr>
          <p:spPr>
            <a:xfrm>
              <a:off x="9144000" y="15"/>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4" name="object 4"/>
            <p:cNvSpPr/>
            <p:nvPr/>
          </p:nvSpPr>
          <p:spPr>
            <a:xfrm>
              <a:off x="9420303" y="6771702"/>
              <a:ext cx="3023870" cy="3512820"/>
            </a:xfrm>
            <a:custGeom>
              <a:avLst/>
              <a:gdLst/>
              <a:ahLst/>
              <a:cxnLst/>
              <a:rect l="l" t="t" r="r" b="b"/>
              <a:pathLst>
                <a:path w="3023870" h="3512820">
                  <a:moveTo>
                    <a:pt x="2967797" y="3512582"/>
                  </a:moveTo>
                  <a:lnTo>
                    <a:pt x="1197761" y="3512582"/>
                  </a:lnTo>
                  <a:lnTo>
                    <a:pt x="1130588" y="3368909"/>
                  </a:lnTo>
                  <a:lnTo>
                    <a:pt x="1121054" y="3257036"/>
                  </a:lnTo>
                  <a:lnTo>
                    <a:pt x="1180728" y="3119378"/>
                  </a:lnTo>
                  <a:lnTo>
                    <a:pt x="1321183" y="2898351"/>
                  </a:lnTo>
                  <a:lnTo>
                    <a:pt x="1352014" y="2850128"/>
                  </a:lnTo>
                  <a:lnTo>
                    <a:pt x="1379401" y="2804864"/>
                  </a:lnTo>
                  <a:lnTo>
                    <a:pt x="1403453" y="2762442"/>
                  </a:lnTo>
                  <a:lnTo>
                    <a:pt x="1424281" y="2722750"/>
                  </a:lnTo>
                  <a:lnTo>
                    <a:pt x="1441993" y="2685673"/>
                  </a:lnTo>
                  <a:lnTo>
                    <a:pt x="1468510" y="2618906"/>
                  </a:lnTo>
                  <a:lnTo>
                    <a:pt x="1483883" y="2561226"/>
                  </a:lnTo>
                  <a:lnTo>
                    <a:pt x="1488987" y="2511720"/>
                  </a:lnTo>
                  <a:lnTo>
                    <a:pt x="1487963" y="2489746"/>
                  </a:lnTo>
                  <a:lnTo>
                    <a:pt x="1479312" y="2450784"/>
                  </a:lnTo>
                  <a:lnTo>
                    <a:pt x="1451469" y="2403093"/>
                  </a:lnTo>
                  <a:lnTo>
                    <a:pt x="1408421" y="2365562"/>
                  </a:lnTo>
                  <a:lnTo>
                    <a:pt x="1372736" y="2344660"/>
                  </a:lnTo>
                  <a:lnTo>
                    <a:pt x="1332487" y="2325987"/>
                  </a:lnTo>
                  <a:lnTo>
                    <a:pt x="1288550" y="2308628"/>
                  </a:lnTo>
                  <a:lnTo>
                    <a:pt x="1217650" y="2283054"/>
                  </a:lnTo>
                  <a:lnTo>
                    <a:pt x="1193124" y="2274196"/>
                  </a:lnTo>
                  <a:lnTo>
                    <a:pt x="1143389" y="2255292"/>
                  </a:lnTo>
                  <a:lnTo>
                    <a:pt x="1093476" y="2234046"/>
                  </a:lnTo>
                  <a:lnTo>
                    <a:pt x="1044263" y="2209540"/>
                  </a:lnTo>
                  <a:lnTo>
                    <a:pt x="996627" y="2180862"/>
                  </a:lnTo>
                  <a:lnTo>
                    <a:pt x="951444" y="2147097"/>
                  </a:lnTo>
                  <a:lnTo>
                    <a:pt x="909593" y="2107329"/>
                  </a:lnTo>
                  <a:lnTo>
                    <a:pt x="871951" y="2060645"/>
                  </a:lnTo>
                  <a:lnTo>
                    <a:pt x="839395" y="2006131"/>
                  </a:lnTo>
                  <a:lnTo>
                    <a:pt x="812803" y="1942870"/>
                  </a:lnTo>
                  <a:lnTo>
                    <a:pt x="796438" y="1889693"/>
                  </a:lnTo>
                  <a:lnTo>
                    <a:pt x="783614" y="1836599"/>
                  </a:lnTo>
                  <a:lnTo>
                    <a:pt x="773979" y="1783717"/>
                  </a:lnTo>
                  <a:lnTo>
                    <a:pt x="767185" y="1731176"/>
                  </a:lnTo>
                  <a:lnTo>
                    <a:pt x="762879" y="1679103"/>
                  </a:lnTo>
                  <a:lnTo>
                    <a:pt x="760712" y="1627627"/>
                  </a:lnTo>
                  <a:lnTo>
                    <a:pt x="760333" y="1576876"/>
                  </a:lnTo>
                  <a:lnTo>
                    <a:pt x="761391" y="1526977"/>
                  </a:lnTo>
                  <a:lnTo>
                    <a:pt x="763537" y="1478060"/>
                  </a:lnTo>
                  <a:lnTo>
                    <a:pt x="766419" y="1430252"/>
                  </a:lnTo>
                  <a:lnTo>
                    <a:pt x="769686" y="1383681"/>
                  </a:lnTo>
                  <a:lnTo>
                    <a:pt x="772989" y="1338475"/>
                  </a:lnTo>
                  <a:lnTo>
                    <a:pt x="775977" y="1294764"/>
                  </a:lnTo>
                  <a:lnTo>
                    <a:pt x="778299" y="1252674"/>
                  </a:lnTo>
                  <a:lnTo>
                    <a:pt x="779605" y="1212334"/>
                  </a:lnTo>
                  <a:lnTo>
                    <a:pt x="779543" y="1173871"/>
                  </a:lnTo>
                  <a:lnTo>
                    <a:pt x="773918" y="1103094"/>
                  </a:lnTo>
                  <a:lnTo>
                    <a:pt x="758619" y="1041366"/>
                  </a:lnTo>
                  <a:lnTo>
                    <a:pt x="730842" y="989714"/>
                  </a:lnTo>
                  <a:lnTo>
                    <a:pt x="687782" y="949161"/>
                  </a:lnTo>
                  <a:lnTo>
                    <a:pt x="615012" y="912214"/>
                  </a:lnTo>
                  <a:lnTo>
                    <a:pt x="570444" y="890371"/>
                  </a:lnTo>
                  <a:lnTo>
                    <a:pt x="526139" y="867852"/>
                  </a:lnTo>
                  <a:lnTo>
                    <a:pt x="482299" y="844674"/>
                  </a:lnTo>
                  <a:lnTo>
                    <a:pt x="439121" y="820851"/>
                  </a:lnTo>
                  <a:lnTo>
                    <a:pt x="396807" y="796397"/>
                  </a:lnTo>
                  <a:lnTo>
                    <a:pt x="355555" y="771328"/>
                  </a:lnTo>
                  <a:lnTo>
                    <a:pt x="315565" y="745658"/>
                  </a:lnTo>
                  <a:lnTo>
                    <a:pt x="277036" y="719403"/>
                  </a:lnTo>
                  <a:lnTo>
                    <a:pt x="240169" y="692577"/>
                  </a:lnTo>
                  <a:lnTo>
                    <a:pt x="205163" y="665195"/>
                  </a:lnTo>
                  <a:lnTo>
                    <a:pt x="172217" y="637272"/>
                  </a:lnTo>
                  <a:lnTo>
                    <a:pt x="141531" y="608823"/>
                  </a:lnTo>
                  <a:lnTo>
                    <a:pt x="113305" y="579863"/>
                  </a:lnTo>
                  <a:lnTo>
                    <a:pt x="87739" y="550407"/>
                  </a:lnTo>
                  <a:lnTo>
                    <a:pt x="45382" y="490065"/>
                  </a:lnTo>
                  <a:lnTo>
                    <a:pt x="16057" y="427916"/>
                  </a:lnTo>
                  <a:lnTo>
                    <a:pt x="1362" y="364080"/>
                  </a:lnTo>
                  <a:lnTo>
                    <a:pt x="0" y="331566"/>
                  </a:lnTo>
                  <a:lnTo>
                    <a:pt x="2893" y="298675"/>
                  </a:lnTo>
                  <a:lnTo>
                    <a:pt x="22247" y="231822"/>
                  </a:lnTo>
                  <a:lnTo>
                    <a:pt x="61021" y="163637"/>
                  </a:lnTo>
                  <a:lnTo>
                    <a:pt x="88189" y="129084"/>
                  </a:lnTo>
                  <a:lnTo>
                    <a:pt x="127482" y="91640"/>
                  </a:lnTo>
                  <a:lnTo>
                    <a:pt x="175617" y="59866"/>
                  </a:lnTo>
                  <a:lnTo>
                    <a:pt x="231510" y="34288"/>
                  </a:lnTo>
                  <a:lnTo>
                    <a:pt x="294077" y="15434"/>
                  </a:lnTo>
                  <a:lnTo>
                    <a:pt x="362234" y="3829"/>
                  </a:lnTo>
                  <a:lnTo>
                    <a:pt x="434896" y="0"/>
                  </a:lnTo>
                  <a:lnTo>
                    <a:pt x="472579" y="1165"/>
                  </a:lnTo>
                  <a:lnTo>
                    <a:pt x="510981" y="4473"/>
                  </a:lnTo>
                  <a:lnTo>
                    <a:pt x="549968" y="9987"/>
                  </a:lnTo>
                  <a:lnTo>
                    <a:pt x="589404" y="17775"/>
                  </a:lnTo>
                  <a:lnTo>
                    <a:pt x="629154" y="27901"/>
                  </a:lnTo>
                  <a:lnTo>
                    <a:pt x="669081" y="40432"/>
                  </a:lnTo>
                  <a:lnTo>
                    <a:pt x="709051" y="55433"/>
                  </a:lnTo>
                  <a:lnTo>
                    <a:pt x="748928" y="72971"/>
                  </a:lnTo>
                  <a:lnTo>
                    <a:pt x="788576" y="93111"/>
                  </a:lnTo>
                  <a:lnTo>
                    <a:pt x="827861" y="115918"/>
                  </a:lnTo>
                  <a:lnTo>
                    <a:pt x="866646" y="141460"/>
                  </a:lnTo>
                  <a:lnTo>
                    <a:pt x="904795" y="169801"/>
                  </a:lnTo>
                  <a:lnTo>
                    <a:pt x="942175" y="201007"/>
                  </a:lnTo>
                  <a:lnTo>
                    <a:pt x="978648" y="235144"/>
                  </a:lnTo>
                  <a:lnTo>
                    <a:pt x="1014080" y="272278"/>
                  </a:lnTo>
                  <a:lnTo>
                    <a:pt x="1048335" y="312475"/>
                  </a:lnTo>
                  <a:lnTo>
                    <a:pt x="1081277" y="355801"/>
                  </a:lnTo>
                  <a:lnTo>
                    <a:pt x="1112772" y="402321"/>
                  </a:lnTo>
                  <a:lnTo>
                    <a:pt x="1142683" y="452101"/>
                  </a:lnTo>
                  <a:lnTo>
                    <a:pt x="1170875" y="505207"/>
                  </a:lnTo>
                  <a:lnTo>
                    <a:pt x="1197212" y="561704"/>
                  </a:lnTo>
                  <a:lnTo>
                    <a:pt x="1221559" y="621660"/>
                  </a:lnTo>
                  <a:lnTo>
                    <a:pt x="1234513" y="652404"/>
                  </a:lnTo>
                  <a:lnTo>
                    <a:pt x="1265430" y="706677"/>
                  </a:lnTo>
                  <a:lnTo>
                    <a:pt x="1302702" y="752326"/>
                  </a:lnTo>
                  <a:lnTo>
                    <a:pt x="1345939" y="790544"/>
                  </a:lnTo>
                  <a:lnTo>
                    <a:pt x="1394752" y="822525"/>
                  </a:lnTo>
                  <a:lnTo>
                    <a:pt x="1448750" y="849465"/>
                  </a:lnTo>
                  <a:lnTo>
                    <a:pt x="1507545" y="872558"/>
                  </a:lnTo>
                  <a:lnTo>
                    <a:pt x="1570746" y="892997"/>
                  </a:lnTo>
                  <a:lnTo>
                    <a:pt x="1637964" y="911976"/>
                  </a:lnTo>
                  <a:lnTo>
                    <a:pt x="1745471" y="940323"/>
                  </a:lnTo>
                  <a:lnTo>
                    <a:pt x="1782893" y="950336"/>
                  </a:lnTo>
                  <a:lnTo>
                    <a:pt x="1821026" y="960879"/>
                  </a:lnTo>
                  <a:lnTo>
                    <a:pt x="1859824" y="972103"/>
                  </a:lnTo>
                  <a:lnTo>
                    <a:pt x="1899235" y="984157"/>
                  </a:lnTo>
                  <a:lnTo>
                    <a:pt x="1939213" y="997189"/>
                  </a:lnTo>
                  <a:lnTo>
                    <a:pt x="1979707" y="1011350"/>
                  </a:lnTo>
                  <a:lnTo>
                    <a:pt x="2020670" y="1026787"/>
                  </a:lnTo>
                  <a:lnTo>
                    <a:pt x="2062053" y="1043652"/>
                  </a:lnTo>
                  <a:lnTo>
                    <a:pt x="2103807" y="1062092"/>
                  </a:lnTo>
                  <a:lnTo>
                    <a:pt x="2145883" y="1082257"/>
                  </a:lnTo>
                  <a:lnTo>
                    <a:pt x="2188233" y="1104297"/>
                  </a:lnTo>
                  <a:lnTo>
                    <a:pt x="2230808" y="1128361"/>
                  </a:lnTo>
                  <a:lnTo>
                    <a:pt x="2273559" y="1154597"/>
                  </a:lnTo>
                  <a:lnTo>
                    <a:pt x="2316437" y="1183156"/>
                  </a:lnTo>
                  <a:lnTo>
                    <a:pt x="2359395" y="1214186"/>
                  </a:lnTo>
                  <a:lnTo>
                    <a:pt x="2402382" y="1247838"/>
                  </a:lnTo>
                  <a:lnTo>
                    <a:pt x="2445351" y="1284259"/>
                  </a:lnTo>
                  <a:lnTo>
                    <a:pt x="2488252" y="1323600"/>
                  </a:lnTo>
                  <a:lnTo>
                    <a:pt x="2531037" y="1366010"/>
                  </a:lnTo>
                  <a:lnTo>
                    <a:pt x="2573658" y="1411638"/>
                  </a:lnTo>
                  <a:lnTo>
                    <a:pt x="2616065" y="1460632"/>
                  </a:lnTo>
                  <a:lnTo>
                    <a:pt x="2640737" y="1492870"/>
                  </a:lnTo>
                  <a:lnTo>
                    <a:pt x="2667520" y="1533060"/>
                  </a:lnTo>
                  <a:lnTo>
                    <a:pt x="2695973" y="1580880"/>
                  </a:lnTo>
                  <a:lnTo>
                    <a:pt x="2725656" y="1636011"/>
                  </a:lnTo>
                  <a:lnTo>
                    <a:pt x="2756128" y="1698130"/>
                  </a:lnTo>
                  <a:lnTo>
                    <a:pt x="2786948" y="1766918"/>
                  </a:lnTo>
                  <a:lnTo>
                    <a:pt x="2802351" y="1803713"/>
                  </a:lnTo>
                  <a:lnTo>
                    <a:pt x="2817675" y="1842054"/>
                  </a:lnTo>
                  <a:lnTo>
                    <a:pt x="2832867" y="1881901"/>
                  </a:lnTo>
                  <a:lnTo>
                    <a:pt x="2847870" y="1923216"/>
                  </a:lnTo>
                  <a:lnTo>
                    <a:pt x="2862629" y="1965956"/>
                  </a:lnTo>
                  <a:lnTo>
                    <a:pt x="2877090" y="2010083"/>
                  </a:lnTo>
                  <a:lnTo>
                    <a:pt x="2891197" y="2055556"/>
                  </a:lnTo>
                  <a:lnTo>
                    <a:pt x="2904896" y="2102336"/>
                  </a:lnTo>
                  <a:lnTo>
                    <a:pt x="2918130" y="2150381"/>
                  </a:lnTo>
                  <a:lnTo>
                    <a:pt x="2930846" y="2199652"/>
                  </a:lnTo>
                  <a:lnTo>
                    <a:pt x="2942988" y="2250109"/>
                  </a:lnTo>
                  <a:lnTo>
                    <a:pt x="2954500" y="2301711"/>
                  </a:lnTo>
                  <a:lnTo>
                    <a:pt x="2965329" y="2354419"/>
                  </a:lnTo>
                  <a:lnTo>
                    <a:pt x="2975418" y="2408193"/>
                  </a:lnTo>
                  <a:lnTo>
                    <a:pt x="2984712" y="2462992"/>
                  </a:lnTo>
                  <a:lnTo>
                    <a:pt x="2993157" y="2518776"/>
                  </a:lnTo>
                  <a:lnTo>
                    <a:pt x="3000698" y="2575505"/>
                  </a:lnTo>
                  <a:lnTo>
                    <a:pt x="3007279" y="2633139"/>
                  </a:lnTo>
                  <a:lnTo>
                    <a:pt x="3012845" y="2691638"/>
                  </a:lnTo>
                  <a:lnTo>
                    <a:pt x="3017341" y="2750962"/>
                  </a:lnTo>
                  <a:lnTo>
                    <a:pt x="3020713" y="2811071"/>
                  </a:lnTo>
                  <a:lnTo>
                    <a:pt x="3022904" y="2871924"/>
                  </a:lnTo>
                  <a:lnTo>
                    <a:pt x="3023860" y="2933481"/>
                  </a:lnTo>
                  <a:lnTo>
                    <a:pt x="3023527" y="2995703"/>
                  </a:lnTo>
                  <a:lnTo>
                    <a:pt x="3021847" y="3058549"/>
                  </a:lnTo>
                  <a:lnTo>
                    <a:pt x="3018768" y="3121980"/>
                  </a:lnTo>
                  <a:lnTo>
                    <a:pt x="3014233" y="3185954"/>
                  </a:lnTo>
                  <a:lnTo>
                    <a:pt x="3008187" y="3250432"/>
                  </a:lnTo>
                  <a:lnTo>
                    <a:pt x="3000576" y="3315374"/>
                  </a:lnTo>
                  <a:lnTo>
                    <a:pt x="2991344" y="3380740"/>
                  </a:lnTo>
                  <a:lnTo>
                    <a:pt x="2980436" y="3446489"/>
                  </a:lnTo>
                  <a:lnTo>
                    <a:pt x="2967797" y="3512582"/>
                  </a:lnTo>
                  <a:close/>
                </a:path>
              </a:pathLst>
            </a:custGeom>
            <a:solidFill>
              <a:srgbClr val="297C4F"/>
            </a:solidFill>
          </p:spPr>
          <p:txBody>
            <a:bodyPr wrap="square" lIns="0" tIns="0" rIns="0" bIns="0" rtlCol="0"/>
            <a:lstStyle/>
            <a:p>
              <a:endParaRPr/>
            </a:p>
          </p:txBody>
        </p:sp>
        <p:sp>
          <p:nvSpPr>
            <p:cNvPr id="5" name="object 5"/>
            <p:cNvSpPr/>
            <p:nvPr/>
          </p:nvSpPr>
          <p:spPr>
            <a:xfrm>
              <a:off x="10713659" y="6172203"/>
              <a:ext cx="2419350" cy="4112260"/>
            </a:xfrm>
            <a:custGeom>
              <a:avLst/>
              <a:gdLst/>
              <a:ahLst/>
              <a:cxnLst/>
              <a:rect l="l" t="t" r="r" b="b"/>
              <a:pathLst>
                <a:path w="2419350" h="4112259">
                  <a:moveTo>
                    <a:pt x="2145191" y="4112081"/>
                  </a:moveTo>
                  <a:lnTo>
                    <a:pt x="594933" y="4112081"/>
                  </a:lnTo>
                  <a:lnTo>
                    <a:pt x="434422" y="3904215"/>
                  </a:lnTo>
                  <a:lnTo>
                    <a:pt x="365827" y="3758661"/>
                  </a:lnTo>
                  <a:lnTo>
                    <a:pt x="375563" y="3606779"/>
                  </a:lnTo>
                  <a:lnTo>
                    <a:pt x="450049" y="3379932"/>
                  </a:lnTo>
                  <a:lnTo>
                    <a:pt x="470028" y="3330453"/>
                  </a:lnTo>
                  <a:lnTo>
                    <a:pt x="492952" y="3284719"/>
                  </a:lnTo>
                  <a:lnTo>
                    <a:pt x="518339" y="3242317"/>
                  </a:lnTo>
                  <a:lnTo>
                    <a:pt x="545704" y="3202837"/>
                  </a:lnTo>
                  <a:lnTo>
                    <a:pt x="574562" y="3165866"/>
                  </a:lnTo>
                  <a:lnTo>
                    <a:pt x="604430" y="3130993"/>
                  </a:lnTo>
                  <a:lnTo>
                    <a:pt x="634824" y="3097807"/>
                  </a:lnTo>
                  <a:lnTo>
                    <a:pt x="665258" y="3065894"/>
                  </a:lnTo>
                  <a:lnTo>
                    <a:pt x="695249" y="3034845"/>
                  </a:lnTo>
                  <a:lnTo>
                    <a:pt x="724313" y="3004247"/>
                  </a:lnTo>
                  <a:lnTo>
                    <a:pt x="751965" y="2973688"/>
                  </a:lnTo>
                  <a:lnTo>
                    <a:pt x="777721" y="2942757"/>
                  </a:lnTo>
                  <a:lnTo>
                    <a:pt x="801098" y="2911042"/>
                  </a:lnTo>
                  <a:lnTo>
                    <a:pt x="821609" y="2878132"/>
                  </a:lnTo>
                  <a:lnTo>
                    <a:pt x="838773" y="2843614"/>
                  </a:lnTo>
                  <a:lnTo>
                    <a:pt x="852103" y="2807078"/>
                  </a:lnTo>
                  <a:lnTo>
                    <a:pt x="861117" y="2768111"/>
                  </a:lnTo>
                  <a:lnTo>
                    <a:pt x="865329" y="2726301"/>
                  </a:lnTo>
                  <a:lnTo>
                    <a:pt x="864857" y="2681878"/>
                  </a:lnTo>
                  <a:lnTo>
                    <a:pt x="860144" y="2641999"/>
                  </a:lnTo>
                  <a:lnTo>
                    <a:pt x="839594" y="2573741"/>
                  </a:lnTo>
                  <a:lnTo>
                    <a:pt x="806883" y="2517259"/>
                  </a:lnTo>
                  <a:lnTo>
                    <a:pt x="765212" y="2468285"/>
                  </a:lnTo>
                  <a:lnTo>
                    <a:pt x="717784" y="2422550"/>
                  </a:lnTo>
                  <a:lnTo>
                    <a:pt x="692911" y="2399563"/>
                  </a:lnTo>
                  <a:lnTo>
                    <a:pt x="667800" y="2375786"/>
                  </a:lnTo>
                  <a:lnTo>
                    <a:pt x="618464" y="2323726"/>
                  </a:lnTo>
                  <a:lnTo>
                    <a:pt x="572977" y="2262101"/>
                  </a:lnTo>
                  <a:lnTo>
                    <a:pt x="552677" y="2226367"/>
                  </a:lnTo>
                  <a:lnTo>
                    <a:pt x="534541" y="2186642"/>
                  </a:lnTo>
                  <a:lnTo>
                    <a:pt x="518969" y="2142392"/>
                  </a:lnTo>
                  <a:lnTo>
                    <a:pt x="506360" y="2093082"/>
                  </a:lnTo>
                  <a:lnTo>
                    <a:pt x="497115" y="2038181"/>
                  </a:lnTo>
                  <a:lnTo>
                    <a:pt x="492158" y="1979472"/>
                  </a:lnTo>
                  <a:lnTo>
                    <a:pt x="492014" y="1921498"/>
                  </a:lnTo>
                  <a:lnTo>
                    <a:pt x="496040" y="1864400"/>
                  </a:lnTo>
                  <a:lnTo>
                    <a:pt x="503597" y="1808320"/>
                  </a:lnTo>
                  <a:lnTo>
                    <a:pt x="514043" y="1753400"/>
                  </a:lnTo>
                  <a:lnTo>
                    <a:pt x="526738" y="1699781"/>
                  </a:lnTo>
                  <a:lnTo>
                    <a:pt x="541039" y="1647606"/>
                  </a:lnTo>
                  <a:lnTo>
                    <a:pt x="556307" y="1597016"/>
                  </a:lnTo>
                  <a:lnTo>
                    <a:pt x="571900" y="1548154"/>
                  </a:lnTo>
                  <a:lnTo>
                    <a:pt x="587177" y="1501160"/>
                  </a:lnTo>
                  <a:lnTo>
                    <a:pt x="601498" y="1456177"/>
                  </a:lnTo>
                  <a:lnTo>
                    <a:pt x="614221" y="1413346"/>
                  </a:lnTo>
                  <a:lnTo>
                    <a:pt x="624705" y="1372810"/>
                  </a:lnTo>
                  <a:lnTo>
                    <a:pt x="632310" y="1334710"/>
                  </a:lnTo>
                  <a:lnTo>
                    <a:pt x="636394" y="1299187"/>
                  </a:lnTo>
                  <a:lnTo>
                    <a:pt x="636317" y="1266385"/>
                  </a:lnTo>
                  <a:lnTo>
                    <a:pt x="621376" y="1200040"/>
                  </a:lnTo>
                  <a:lnTo>
                    <a:pt x="589090" y="1138064"/>
                  </a:lnTo>
                  <a:lnTo>
                    <a:pt x="542603" y="1078783"/>
                  </a:lnTo>
                  <a:lnTo>
                    <a:pt x="515016" y="1049630"/>
                  </a:lnTo>
                  <a:lnTo>
                    <a:pt x="485056" y="1020522"/>
                  </a:lnTo>
                  <a:lnTo>
                    <a:pt x="453117" y="991251"/>
                  </a:lnTo>
                  <a:lnTo>
                    <a:pt x="419591" y="961608"/>
                  </a:lnTo>
                  <a:lnTo>
                    <a:pt x="349350" y="900366"/>
                  </a:lnTo>
                  <a:lnTo>
                    <a:pt x="313420" y="868349"/>
                  </a:lnTo>
                  <a:lnTo>
                    <a:pt x="277474" y="835123"/>
                  </a:lnTo>
                  <a:lnTo>
                    <a:pt x="241905" y="800478"/>
                  </a:lnTo>
                  <a:lnTo>
                    <a:pt x="207106" y="764205"/>
                  </a:lnTo>
                  <a:lnTo>
                    <a:pt x="173469" y="726094"/>
                  </a:lnTo>
                  <a:lnTo>
                    <a:pt x="141387" y="685937"/>
                  </a:lnTo>
                  <a:lnTo>
                    <a:pt x="111252" y="643524"/>
                  </a:lnTo>
                  <a:lnTo>
                    <a:pt x="83459" y="598646"/>
                  </a:lnTo>
                  <a:lnTo>
                    <a:pt x="58398" y="551093"/>
                  </a:lnTo>
                  <a:lnTo>
                    <a:pt x="36464" y="500657"/>
                  </a:lnTo>
                  <a:lnTo>
                    <a:pt x="19213" y="450329"/>
                  </a:lnTo>
                  <a:lnTo>
                    <a:pt x="7585" y="402827"/>
                  </a:lnTo>
                  <a:lnTo>
                    <a:pt x="1281" y="358122"/>
                  </a:lnTo>
                  <a:lnTo>
                    <a:pt x="0" y="316188"/>
                  </a:lnTo>
                  <a:lnTo>
                    <a:pt x="3441" y="276998"/>
                  </a:lnTo>
                  <a:lnTo>
                    <a:pt x="23289" y="206741"/>
                  </a:lnTo>
                  <a:lnTo>
                    <a:pt x="58423" y="147134"/>
                  </a:lnTo>
                  <a:lnTo>
                    <a:pt x="106439" y="97961"/>
                  </a:lnTo>
                  <a:lnTo>
                    <a:pt x="164934" y="59006"/>
                  </a:lnTo>
                  <a:lnTo>
                    <a:pt x="231506" y="30052"/>
                  </a:lnTo>
                  <a:lnTo>
                    <a:pt x="303751" y="10882"/>
                  </a:lnTo>
                  <a:lnTo>
                    <a:pt x="379266" y="1280"/>
                  </a:lnTo>
                  <a:lnTo>
                    <a:pt x="417499" y="0"/>
                  </a:lnTo>
                  <a:lnTo>
                    <a:pt x="455648" y="1030"/>
                  </a:lnTo>
                  <a:lnTo>
                    <a:pt x="530495" y="9915"/>
                  </a:lnTo>
                  <a:lnTo>
                    <a:pt x="601403" y="27718"/>
                  </a:lnTo>
                  <a:lnTo>
                    <a:pt x="665968" y="54223"/>
                  </a:lnTo>
                  <a:lnTo>
                    <a:pt x="746863" y="105739"/>
                  </a:lnTo>
                  <a:lnTo>
                    <a:pt x="793205" y="142446"/>
                  </a:lnTo>
                  <a:lnTo>
                    <a:pt x="834609" y="180562"/>
                  </a:lnTo>
                  <a:lnTo>
                    <a:pt x="871539" y="219859"/>
                  </a:lnTo>
                  <a:lnTo>
                    <a:pt x="904455" y="260108"/>
                  </a:lnTo>
                  <a:lnTo>
                    <a:pt x="933820" y="301080"/>
                  </a:lnTo>
                  <a:lnTo>
                    <a:pt x="960096" y="342545"/>
                  </a:lnTo>
                  <a:lnTo>
                    <a:pt x="983745" y="384275"/>
                  </a:lnTo>
                  <a:lnTo>
                    <a:pt x="1005228" y="426040"/>
                  </a:lnTo>
                  <a:lnTo>
                    <a:pt x="1025008" y="467612"/>
                  </a:lnTo>
                  <a:lnTo>
                    <a:pt x="1043546" y="508760"/>
                  </a:lnTo>
                  <a:lnTo>
                    <a:pt x="1078747" y="588873"/>
                  </a:lnTo>
                  <a:lnTo>
                    <a:pt x="1096333" y="627378"/>
                  </a:lnTo>
                  <a:lnTo>
                    <a:pt x="1114525" y="664545"/>
                  </a:lnTo>
                  <a:lnTo>
                    <a:pt x="1133786" y="700143"/>
                  </a:lnTo>
                  <a:lnTo>
                    <a:pt x="1154577" y="733945"/>
                  </a:lnTo>
                  <a:lnTo>
                    <a:pt x="1177360" y="765719"/>
                  </a:lnTo>
                  <a:lnTo>
                    <a:pt x="1220804" y="811383"/>
                  </a:lnTo>
                  <a:lnTo>
                    <a:pt x="1274439" y="853012"/>
                  </a:lnTo>
                  <a:lnTo>
                    <a:pt x="1336123" y="892330"/>
                  </a:lnTo>
                  <a:lnTo>
                    <a:pt x="1369313" y="911660"/>
                  </a:lnTo>
                  <a:lnTo>
                    <a:pt x="1403712" y="931059"/>
                  </a:lnTo>
                  <a:lnTo>
                    <a:pt x="1439052" y="950740"/>
                  </a:lnTo>
                  <a:lnTo>
                    <a:pt x="1475065" y="970921"/>
                  </a:lnTo>
                  <a:lnTo>
                    <a:pt x="1511483" y="991815"/>
                  </a:lnTo>
                  <a:lnTo>
                    <a:pt x="1548038" y="1013638"/>
                  </a:lnTo>
                  <a:lnTo>
                    <a:pt x="1584463" y="1036607"/>
                  </a:lnTo>
                  <a:lnTo>
                    <a:pt x="1620489" y="1060935"/>
                  </a:lnTo>
                  <a:lnTo>
                    <a:pt x="1655849" y="1086839"/>
                  </a:lnTo>
                  <a:lnTo>
                    <a:pt x="1690275" y="1114533"/>
                  </a:lnTo>
                  <a:lnTo>
                    <a:pt x="1723498" y="1144233"/>
                  </a:lnTo>
                  <a:lnTo>
                    <a:pt x="1755252" y="1176154"/>
                  </a:lnTo>
                  <a:lnTo>
                    <a:pt x="1785268" y="1210512"/>
                  </a:lnTo>
                  <a:lnTo>
                    <a:pt x="1813279" y="1247522"/>
                  </a:lnTo>
                  <a:lnTo>
                    <a:pt x="1839016" y="1287400"/>
                  </a:lnTo>
                  <a:lnTo>
                    <a:pt x="1862212" y="1330359"/>
                  </a:lnTo>
                  <a:lnTo>
                    <a:pt x="1882599" y="1376617"/>
                  </a:lnTo>
                  <a:lnTo>
                    <a:pt x="1899909" y="1426388"/>
                  </a:lnTo>
                  <a:lnTo>
                    <a:pt x="1913874" y="1479888"/>
                  </a:lnTo>
                  <a:lnTo>
                    <a:pt x="1924226" y="1537331"/>
                  </a:lnTo>
                  <a:lnTo>
                    <a:pt x="1929670" y="1588608"/>
                  </a:lnTo>
                  <a:lnTo>
                    <a:pt x="1931626" y="1639205"/>
                  </a:lnTo>
                  <a:lnTo>
                    <a:pt x="1930546" y="1689150"/>
                  </a:lnTo>
                  <a:lnTo>
                    <a:pt x="1926883" y="1738477"/>
                  </a:lnTo>
                  <a:lnTo>
                    <a:pt x="1921091" y="1787216"/>
                  </a:lnTo>
                  <a:lnTo>
                    <a:pt x="1913621" y="1835398"/>
                  </a:lnTo>
                  <a:lnTo>
                    <a:pt x="1904927" y="1883055"/>
                  </a:lnTo>
                  <a:lnTo>
                    <a:pt x="1895461" y="1930217"/>
                  </a:lnTo>
                  <a:lnTo>
                    <a:pt x="1876026" y="2023181"/>
                  </a:lnTo>
                  <a:lnTo>
                    <a:pt x="1866962" y="2069046"/>
                  </a:lnTo>
                  <a:lnTo>
                    <a:pt x="1858938" y="2114541"/>
                  </a:lnTo>
                  <a:lnTo>
                    <a:pt x="1852406" y="2159696"/>
                  </a:lnTo>
                  <a:lnTo>
                    <a:pt x="1847820" y="2204544"/>
                  </a:lnTo>
                  <a:lnTo>
                    <a:pt x="1845631" y="2249116"/>
                  </a:lnTo>
                  <a:lnTo>
                    <a:pt x="1846293" y="2293442"/>
                  </a:lnTo>
                  <a:lnTo>
                    <a:pt x="1850259" y="2337553"/>
                  </a:lnTo>
                  <a:lnTo>
                    <a:pt x="1857981" y="2381481"/>
                  </a:lnTo>
                  <a:lnTo>
                    <a:pt x="1869912" y="2425257"/>
                  </a:lnTo>
                  <a:lnTo>
                    <a:pt x="1897450" y="2481295"/>
                  </a:lnTo>
                  <a:lnTo>
                    <a:pt x="1939692" y="2533563"/>
                  </a:lnTo>
                  <a:lnTo>
                    <a:pt x="1993286" y="2584541"/>
                  </a:lnTo>
                  <a:lnTo>
                    <a:pt x="2023293" y="2610321"/>
                  </a:lnTo>
                  <a:lnTo>
                    <a:pt x="2087635" y="2664013"/>
                  </a:lnTo>
                  <a:lnTo>
                    <a:pt x="2121133" y="2692545"/>
                  </a:lnTo>
                  <a:lnTo>
                    <a:pt x="2154956" y="2722614"/>
                  </a:lnTo>
                  <a:lnTo>
                    <a:pt x="2188686" y="2754531"/>
                  </a:lnTo>
                  <a:lnTo>
                    <a:pt x="2221905" y="2788604"/>
                  </a:lnTo>
                  <a:lnTo>
                    <a:pt x="2254194" y="2825145"/>
                  </a:lnTo>
                  <a:lnTo>
                    <a:pt x="2285133" y="2864463"/>
                  </a:lnTo>
                  <a:lnTo>
                    <a:pt x="2314304" y="2906868"/>
                  </a:lnTo>
                  <a:lnTo>
                    <a:pt x="2341289" y="2952671"/>
                  </a:lnTo>
                  <a:lnTo>
                    <a:pt x="2365669" y="3002180"/>
                  </a:lnTo>
                  <a:lnTo>
                    <a:pt x="2387024" y="3055707"/>
                  </a:lnTo>
                  <a:lnTo>
                    <a:pt x="2404937" y="3113561"/>
                  </a:lnTo>
                  <a:lnTo>
                    <a:pt x="2418988" y="3176051"/>
                  </a:lnTo>
                  <a:lnTo>
                    <a:pt x="2414288" y="3528652"/>
                  </a:lnTo>
                  <a:lnTo>
                    <a:pt x="2315939" y="3827485"/>
                  </a:lnTo>
                  <a:lnTo>
                    <a:pt x="2200665" y="4034609"/>
                  </a:lnTo>
                  <a:lnTo>
                    <a:pt x="2145191" y="4112081"/>
                  </a:lnTo>
                  <a:close/>
                </a:path>
              </a:pathLst>
            </a:custGeom>
            <a:solidFill>
              <a:srgbClr val="7DC869"/>
            </a:solidFill>
          </p:spPr>
          <p:txBody>
            <a:bodyPr wrap="square" lIns="0" tIns="0" rIns="0" bIns="0" rtlCol="0"/>
            <a:lstStyle/>
            <a:p>
              <a:endParaRPr/>
            </a:p>
          </p:txBody>
        </p:sp>
        <p:sp>
          <p:nvSpPr>
            <p:cNvPr id="6" name="object 6"/>
            <p:cNvSpPr/>
            <p:nvPr/>
          </p:nvSpPr>
          <p:spPr>
            <a:xfrm>
              <a:off x="11190320" y="6629194"/>
              <a:ext cx="1016000" cy="3655695"/>
            </a:xfrm>
            <a:custGeom>
              <a:avLst/>
              <a:gdLst/>
              <a:ahLst/>
              <a:cxnLst/>
              <a:rect l="l" t="t" r="r" b="b"/>
              <a:pathLst>
                <a:path w="1016000" h="3655695">
                  <a:moveTo>
                    <a:pt x="968424" y="3655090"/>
                  </a:moveTo>
                  <a:lnTo>
                    <a:pt x="934047" y="3655090"/>
                  </a:lnTo>
                  <a:lnTo>
                    <a:pt x="936171" y="3641267"/>
                  </a:lnTo>
                  <a:lnTo>
                    <a:pt x="940177" y="3612934"/>
                  </a:lnTo>
                  <a:lnTo>
                    <a:pt x="945579" y="3570799"/>
                  </a:lnTo>
                  <a:lnTo>
                    <a:pt x="951891" y="3515570"/>
                  </a:lnTo>
                  <a:lnTo>
                    <a:pt x="958627" y="3447955"/>
                  </a:lnTo>
                  <a:lnTo>
                    <a:pt x="962003" y="3409725"/>
                  </a:lnTo>
                  <a:lnTo>
                    <a:pt x="965302" y="3368663"/>
                  </a:lnTo>
                  <a:lnTo>
                    <a:pt x="968464" y="3324859"/>
                  </a:lnTo>
                  <a:lnTo>
                    <a:pt x="971429" y="3278402"/>
                  </a:lnTo>
                  <a:lnTo>
                    <a:pt x="974135" y="3229379"/>
                  </a:lnTo>
                  <a:lnTo>
                    <a:pt x="976522" y="3177880"/>
                  </a:lnTo>
                  <a:lnTo>
                    <a:pt x="978529" y="3123992"/>
                  </a:lnTo>
                  <a:lnTo>
                    <a:pt x="980096" y="3067805"/>
                  </a:lnTo>
                  <a:lnTo>
                    <a:pt x="981161" y="3009406"/>
                  </a:lnTo>
                  <a:lnTo>
                    <a:pt x="981664" y="2948885"/>
                  </a:lnTo>
                  <a:lnTo>
                    <a:pt x="981545" y="2886330"/>
                  </a:lnTo>
                  <a:lnTo>
                    <a:pt x="980742" y="2821829"/>
                  </a:lnTo>
                  <a:lnTo>
                    <a:pt x="979194" y="2755471"/>
                  </a:lnTo>
                  <a:lnTo>
                    <a:pt x="976842" y="2687344"/>
                  </a:lnTo>
                  <a:lnTo>
                    <a:pt x="973624" y="2617538"/>
                  </a:lnTo>
                  <a:lnTo>
                    <a:pt x="969480" y="2546140"/>
                  </a:lnTo>
                  <a:lnTo>
                    <a:pt x="964348" y="2473239"/>
                  </a:lnTo>
                  <a:lnTo>
                    <a:pt x="958168" y="2398923"/>
                  </a:lnTo>
                  <a:lnTo>
                    <a:pt x="950880" y="2323282"/>
                  </a:lnTo>
                  <a:lnTo>
                    <a:pt x="942422" y="2246403"/>
                  </a:lnTo>
                  <a:lnTo>
                    <a:pt x="932734" y="2168375"/>
                  </a:lnTo>
                  <a:lnTo>
                    <a:pt x="921756" y="2089287"/>
                  </a:lnTo>
                  <a:lnTo>
                    <a:pt x="909425" y="2009227"/>
                  </a:lnTo>
                  <a:lnTo>
                    <a:pt x="895683" y="1928284"/>
                  </a:lnTo>
                  <a:lnTo>
                    <a:pt x="886957" y="1881323"/>
                  </a:lnTo>
                  <a:lnTo>
                    <a:pt x="877426" y="1834034"/>
                  </a:lnTo>
                  <a:lnTo>
                    <a:pt x="867099" y="1786438"/>
                  </a:lnTo>
                  <a:lnTo>
                    <a:pt x="855983" y="1738560"/>
                  </a:lnTo>
                  <a:lnTo>
                    <a:pt x="844085" y="1690421"/>
                  </a:lnTo>
                  <a:lnTo>
                    <a:pt x="831414" y="1642044"/>
                  </a:lnTo>
                  <a:lnTo>
                    <a:pt x="817976" y="1593452"/>
                  </a:lnTo>
                  <a:lnTo>
                    <a:pt x="803780" y="1544667"/>
                  </a:lnTo>
                  <a:lnTo>
                    <a:pt x="788834" y="1495712"/>
                  </a:lnTo>
                  <a:lnTo>
                    <a:pt x="773145" y="1446610"/>
                  </a:lnTo>
                  <a:lnTo>
                    <a:pt x="756720" y="1397383"/>
                  </a:lnTo>
                  <a:lnTo>
                    <a:pt x="739568" y="1348055"/>
                  </a:lnTo>
                  <a:lnTo>
                    <a:pt x="721697" y="1298646"/>
                  </a:lnTo>
                  <a:lnTo>
                    <a:pt x="703113" y="1249181"/>
                  </a:lnTo>
                  <a:lnTo>
                    <a:pt x="683824" y="1199682"/>
                  </a:lnTo>
                  <a:lnTo>
                    <a:pt x="663839" y="1150171"/>
                  </a:lnTo>
                  <a:lnTo>
                    <a:pt x="643165" y="1100672"/>
                  </a:lnTo>
                  <a:lnTo>
                    <a:pt x="621810" y="1051206"/>
                  </a:lnTo>
                  <a:lnTo>
                    <a:pt x="599781" y="1001797"/>
                  </a:lnTo>
                  <a:lnTo>
                    <a:pt x="577085" y="952467"/>
                  </a:lnTo>
                  <a:lnTo>
                    <a:pt x="553732" y="903238"/>
                  </a:lnTo>
                  <a:lnTo>
                    <a:pt x="529728" y="854134"/>
                  </a:lnTo>
                  <a:lnTo>
                    <a:pt x="505663" y="806309"/>
                  </a:lnTo>
                  <a:lnTo>
                    <a:pt x="481025" y="758697"/>
                  </a:lnTo>
                  <a:lnTo>
                    <a:pt x="455845" y="711346"/>
                  </a:lnTo>
                  <a:lnTo>
                    <a:pt x="430153" y="664302"/>
                  </a:lnTo>
                  <a:lnTo>
                    <a:pt x="403979" y="617614"/>
                  </a:lnTo>
                  <a:lnTo>
                    <a:pt x="377353" y="571328"/>
                  </a:lnTo>
                  <a:lnTo>
                    <a:pt x="350305" y="525491"/>
                  </a:lnTo>
                  <a:lnTo>
                    <a:pt x="322866" y="480152"/>
                  </a:lnTo>
                  <a:lnTo>
                    <a:pt x="295065" y="435357"/>
                  </a:lnTo>
                  <a:lnTo>
                    <a:pt x="266933" y="391153"/>
                  </a:lnTo>
                  <a:lnTo>
                    <a:pt x="238499" y="347588"/>
                  </a:lnTo>
                  <a:lnTo>
                    <a:pt x="209794" y="304710"/>
                  </a:lnTo>
                  <a:lnTo>
                    <a:pt x="180848" y="262565"/>
                  </a:lnTo>
                  <a:lnTo>
                    <a:pt x="151691" y="221200"/>
                  </a:lnTo>
                  <a:lnTo>
                    <a:pt x="122353" y="180664"/>
                  </a:lnTo>
                  <a:lnTo>
                    <a:pt x="92864" y="141003"/>
                  </a:lnTo>
                  <a:lnTo>
                    <a:pt x="63254" y="102264"/>
                  </a:lnTo>
                  <a:lnTo>
                    <a:pt x="33554" y="64495"/>
                  </a:lnTo>
                  <a:lnTo>
                    <a:pt x="3793" y="27744"/>
                  </a:lnTo>
                  <a:lnTo>
                    <a:pt x="621" y="21782"/>
                  </a:lnTo>
                  <a:lnTo>
                    <a:pt x="18544" y="0"/>
                  </a:lnTo>
                  <a:lnTo>
                    <a:pt x="24781" y="1857"/>
                  </a:lnTo>
                  <a:lnTo>
                    <a:pt x="54154" y="35841"/>
                  </a:lnTo>
                  <a:lnTo>
                    <a:pt x="78506" y="66531"/>
                  </a:lnTo>
                  <a:lnTo>
                    <a:pt x="103040" y="98170"/>
                  </a:lnTo>
                  <a:lnTo>
                    <a:pt x="127731" y="130740"/>
                  </a:lnTo>
                  <a:lnTo>
                    <a:pt x="152551" y="164222"/>
                  </a:lnTo>
                  <a:lnTo>
                    <a:pt x="177474" y="198595"/>
                  </a:lnTo>
                  <a:lnTo>
                    <a:pt x="202473" y="233841"/>
                  </a:lnTo>
                  <a:lnTo>
                    <a:pt x="227522" y="269941"/>
                  </a:lnTo>
                  <a:lnTo>
                    <a:pt x="252594" y="306875"/>
                  </a:lnTo>
                  <a:lnTo>
                    <a:pt x="277663" y="344625"/>
                  </a:lnTo>
                  <a:lnTo>
                    <a:pt x="302702" y="383171"/>
                  </a:lnTo>
                  <a:lnTo>
                    <a:pt x="327684" y="422494"/>
                  </a:lnTo>
                  <a:lnTo>
                    <a:pt x="352583" y="462575"/>
                  </a:lnTo>
                  <a:lnTo>
                    <a:pt x="377373" y="503394"/>
                  </a:lnTo>
                  <a:lnTo>
                    <a:pt x="402026" y="544933"/>
                  </a:lnTo>
                  <a:lnTo>
                    <a:pt x="426517" y="587173"/>
                  </a:lnTo>
                  <a:lnTo>
                    <a:pt x="450818" y="630093"/>
                  </a:lnTo>
                  <a:lnTo>
                    <a:pt x="474903" y="673676"/>
                  </a:lnTo>
                  <a:lnTo>
                    <a:pt x="498745" y="717901"/>
                  </a:lnTo>
                  <a:lnTo>
                    <a:pt x="522319" y="762751"/>
                  </a:lnTo>
                  <a:lnTo>
                    <a:pt x="545596" y="808204"/>
                  </a:lnTo>
                  <a:lnTo>
                    <a:pt x="568552" y="854243"/>
                  </a:lnTo>
                  <a:lnTo>
                    <a:pt x="591159" y="900848"/>
                  </a:lnTo>
                  <a:lnTo>
                    <a:pt x="613390" y="948000"/>
                  </a:lnTo>
                  <a:lnTo>
                    <a:pt x="635219" y="995680"/>
                  </a:lnTo>
                  <a:lnTo>
                    <a:pt x="656620" y="1043869"/>
                  </a:lnTo>
                  <a:lnTo>
                    <a:pt x="677566" y="1092547"/>
                  </a:lnTo>
                  <a:lnTo>
                    <a:pt x="698030" y="1141695"/>
                  </a:lnTo>
                  <a:lnTo>
                    <a:pt x="717986" y="1191295"/>
                  </a:lnTo>
                  <a:lnTo>
                    <a:pt x="737407" y="1241326"/>
                  </a:lnTo>
                  <a:lnTo>
                    <a:pt x="756266" y="1291771"/>
                  </a:lnTo>
                  <a:lnTo>
                    <a:pt x="774538" y="1342609"/>
                  </a:lnTo>
                  <a:lnTo>
                    <a:pt x="792195" y="1393821"/>
                  </a:lnTo>
                  <a:lnTo>
                    <a:pt x="809211" y="1445389"/>
                  </a:lnTo>
                  <a:lnTo>
                    <a:pt x="825559" y="1497292"/>
                  </a:lnTo>
                  <a:lnTo>
                    <a:pt x="841213" y="1549513"/>
                  </a:lnTo>
                  <a:lnTo>
                    <a:pt x="856146" y="1602032"/>
                  </a:lnTo>
                  <a:lnTo>
                    <a:pt x="870332" y="1654829"/>
                  </a:lnTo>
                  <a:lnTo>
                    <a:pt x="883744" y="1707885"/>
                  </a:lnTo>
                  <a:lnTo>
                    <a:pt x="896356" y="1761182"/>
                  </a:lnTo>
                  <a:lnTo>
                    <a:pt x="908140" y="1814700"/>
                  </a:lnTo>
                  <a:lnTo>
                    <a:pt x="919071" y="1868420"/>
                  </a:lnTo>
                  <a:lnTo>
                    <a:pt x="929121" y="1922322"/>
                  </a:lnTo>
                  <a:lnTo>
                    <a:pt x="942170" y="1998974"/>
                  </a:lnTo>
                  <a:lnTo>
                    <a:pt x="953958" y="2074845"/>
                  </a:lnTo>
                  <a:lnTo>
                    <a:pt x="964535" y="2149863"/>
                  </a:lnTo>
                  <a:lnTo>
                    <a:pt x="973952" y="2223951"/>
                  </a:lnTo>
                  <a:lnTo>
                    <a:pt x="982261" y="2297037"/>
                  </a:lnTo>
                  <a:lnTo>
                    <a:pt x="989511" y="2369046"/>
                  </a:lnTo>
                  <a:lnTo>
                    <a:pt x="995755" y="2439903"/>
                  </a:lnTo>
                  <a:lnTo>
                    <a:pt x="1001042" y="2509535"/>
                  </a:lnTo>
                  <a:lnTo>
                    <a:pt x="1005425" y="2577867"/>
                  </a:lnTo>
                  <a:lnTo>
                    <a:pt x="1008953" y="2644825"/>
                  </a:lnTo>
                  <a:lnTo>
                    <a:pt x="1011678" y="2710335"/>
                  </a:lnTo>
                  <a:lnTo>
                    <a:pt x="1013650" y="2774322"/>
                  </a:lnTo>
                  <a:lnTo>
                    <a:pt x="1014921" y="2836713"/>
                  </a:lnTo>
                  <a:lnTo>
                    <a:pt x="1015541" y="2897433"/>
                  </a:lnTo>
                  <a:lnTo>
                    <a:pt x="1015561" y="2956408"/>
                  </a:lnTo>
                  <a:lnTo>
                    <a:pt x="1015033" y="3013563"/>
                  </a:lnTo>
                  <a:lnTo>
                    <a:pt x="1014006" y="3068824"/>
                  </a:lnTo>
                  <a:lnTo>
                    <a:pt x="1012533" y="3122118"/>
                  </a:lnTo>
                  <a:lnTo>
                    <a:pt x="1010663" y="3173370"/>
                  </a:lnTo>
                  <a:lnTo>
                    <a:pt x="1008449" y="3222505"/>
                  </a:lnTo>
                  <a:lnTo>
                    <a:pt x="1005940" y="3269449"/>
                  </a:lnTo>
                  <a:lnTo>
                    <a:pt x="1003188" y="3314129"/>
                  </a:lnTo>
                  <a:lnTo>
                    <a:pt x="1000243" y="3356470"/>
                  </a:lnTo>
                  <a:lnTo>
                    <a:pt x="997157" y="3396397"/>
                  </a:lnTo>
                  <a:lnTo>
                    <a:pt x="990763" y="3468715"/>
                  </a:lnTo>
                  <a:lnTo>
                    <a:pt x="984414" y="3530490"/>
                  </a:lnTo>
                  <a:lnTo>
                    <a:pt x="978517" y="3581126"/>
                  </a:lnTo>
                  <a:lnTo>
                    <a:pt x="973479" y="3620030"/>
                  </a:lnTo>
                  <a:lnTo>
                    <a:pt x="971410" y="3634897"/>
                  </a:lnTo>
                  <a:lnTo>
                    <a:pt x="968424" y="3655090"/>
                  </a:lnTo>
                  <a:close/>
                </a:path>
              </a:pathLst>
            </a:custGeom>
            <a:solidFill>
              <a:srgbClr val="070707"/>
            </a:solidFill>
          </p:spPr>
          <p:txBody>
            <a:bodyPr wrap="square" lIns="0" tIns="0" rIns="0" bIns="0" rtlCol="0"/>
            <a:lstStyle/>
            <a:p>
              <a:endParaRPr/>
            </a:p>
          </p:txBody>
        </p:sp>
        <p:sp>
          <p:nvSpPr>
            <p:cNvPr id="7" name="object 7"/>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8" name="object 8"/>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9" name="object 9"/>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10" name="object 10"/>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11" name="object 11"/>
            <p:cNvSpPr/>
            <p:nvPr/>
          </p:nvSpPr>
          <p:spPr>
            <a:xfrm>
              <a:off x="13773713" y="1073935"/>
              <a:ext cx="3656965" cy="7277100"/>
            </a:xfrm>
            <a:custGeom>
              <a:avLst/>
              <a:gdLst/>
              <a:ahLst/>
              <a:cxnLst/>
              <a:rect l="l" t="t" r="r" b="b"/>
              <a:pathLst>
                <a:path w="3656965" h="7277100">
                  <a:moveTo>
                    <a:pt x="3195234" y="7276477"/>
                  </a:moveTo>
                  <a:lnTo>
                    <a:pt x="461343" y="7276477"/>
                  </a:lnTo>
                  <a:lnTo>
                    <a:pt x="414173" y="7274097"/>
                  </a:lnTo>
                  <a:lnTo>
                    <a:pt x="368366" y="7267114"/>
                  </a:lnTo>
                  <a:lnTo>
                    <a:pt x="324153" y="7255759"/>
                  </a:lnTo>
                  <a:lnTo>
                    <a:pt x="281767" y="7240263"/>
                  </a:lnTo>
                  <a:lnTo>
                    <a:pt x="241439" y="7220858"/>
                  </a:lnTo>
                  <a:lnTo>
                    <a:pt x="203401" y="7197776"/>
                  </a:lnTo>
                  <a:lnTo>
                    <a:pt x="167885" y="7171249"/>
                  </a:lnTo>
                  <a:lnTo>
                    <a:pt x="135124" y="7141507"/>
                  </a:lnTo>
                  <a:lnTo>
                    <a:pt x="105348" y="7108782"/>
                  </a:lnTo>
                  <a:lnTo>
                    <a:pt x="78790" y="7073307"/>
                  </a:lnTo>
                  <a:lnTo>
                    <a:pt x="55681" y="7035313"/>
                  </a:lnTo>
                  <a:lnTo>
                    <a:pt x="36254" y="6995032"/>
                  </a:lnTo>
                  <a:lnTo>
                    <a:pt x="20741" y="6952694"/>
                  </a:lnTo>
                  <a:lnTo>
                    <a:pt x="9372" y="6908532"/>
                  </a:lnTo>
                  <a:lnTo>
                    <a:pt x="2381" y="6862778"/>
                  </a:lnTo>
                  <a:lnTo>
                    <a:pt x="0" y="6815663"/>
                  </a:lnTo>
                  <a:lnTo>
                    <a:pt x="0" y="460825"/>
                  </a:lnTo>
                  <a:lnTo>
                    <a:pt x="2381" y="413708"/>
                  </a:lnTo>
                  <a:lnTo>
                    <a:pt x="9372" y="367953"/>
                  </a:lnTo>
                  <a:lnTo>
                    <a:pt x="20741" y="323790"/>
                  </a:lnTo>
                  <a:lnTo>
                    <a:pt x="36254" y="281451"/>
                  </a:lnTo>
                  <a:lnTo>
                    <a:pt x="55681" y="241168"/>
                  </a:lnTo>
                  <a:lnTo>
                    <a:pt x="78790" y="203173"/>
                  </a:lnTo>
                  <a:lnTo>
                    <a:pt x="105348" y="167697"/>
                  </a:lnTo>
                  <a:lnTo>
                    <a:pt x="135124" y="134972"/>
                  </a:lnTo>
                  <a:lnTo>
                    <a:pt x="167885" y="105230"/>
                  </a:lnTo>
                  <a:lnTo>
                    <a:pt x="203401" y="78701"/>
                  </a:lnTo>
                  <a:lnTo>
                    <a:pt x="241439" y="55619"/>
                  </a:lnTo>
                  <a:lnTo>
                    <a:pt x="281767" y="36213"/>
                  </a:lnTo>
                  <a:lnTo>
                    <a:pt x="324153" y="20717"/>
                  </a:lnTo>
                  <a:lnTo>
                    <a:pt x="368366" y="9362"/>
                  </a:lnTo>
                  <a:lnTo>
                    <a:pt x="414173" y="2379"/>
                  </a:lnTo>
                  <a:lnTo>
                    <a:pt x="461343" y="0"/>
                  </a:lnTo>
                  <a:lnTo>
                    <a:pt x="3195234" y="0"/>
                  </a:lnTo>
                  <a:lnTo>
                    <a:pt x="3242402" y="2379"/>
                  </a:lnTo>
                  <a:lnTo>
                    <a:pt x="3288208" y="9362"/>
                  </a:lnTo>
                  <a:lnTo>
                    <a:pt x="3332419" y="20717"/>
                  </a:lnTo>
                  <a:lnTo>
                    <a:pt x="3374804" y="36213"/>
                  </a:lnTo>
                  <a:lnTo>
                    <a:pt x="3415131" y="55619"/>
                  </a:lnTo>
                  <a:lnTo>
                    <a:pt x="3453168" y="78701"/>
                  </a:lnTo>
                  <a:lnTo>
                    <a:pt x="3488683" y="105230"/>
                  </a:lnTo>
                  <a:lnTo>
                    <a:pt x="3521444" y="134972"/>
                  </a:lnTo>
                  <a:lnTo>
                    <a:pt x="3551219" y="167697"/>
                  </a:lnTo>
                  <a:lnTo>
                    <a:pt x="3577776" y="203173"/>
                  </a:lnTo>
                  <a:lnTo>
                    <a:pt x="3600884" y="241168"/>
                  </a:lnTo>
                  <a:lnTo>
                    <a:pt x="3620311" y="281451"/>
                  </a:lnTo>
                  <a:lnTo>
                    <a:pt x="3635824" y="323790"/>
                  </a:lnTo>
                  <a:lnTo>
                    <a:pt x="3647192" y="367953"/>
                  </a:lnTo>
                  <a:lnTo>
                    <a:pt x="3654183" y="413708"/>
                  </a:lnTo>
                  <a:lnTo>
                    <a:pt x="3656565" y="460825"/>
                  </a:lnTo>
                  <a:lnTo>
                    <a:pt x="3656565" y="6815663"/>
                  </a:lnTo>
                  <a:lnTo>
                    <a:pt x="3654183" y="6862778"/>
                  </a:lnTo>
                  <a:lnTo>
                    <a:pt x="3647192" y="6908532"/>
                  </a:lnTo>
                  <a:lnTo>
                    <a:pt x="3635824" y="6952694"/>
                  </a:lnTo>
                  <a:lnTo>
                    <a:pt x="3620311" y="6995032"/>
                  </a:lnTo>
                  <a:lnTo>
                    <a:pt x="3600884" y="7035313"/>
                  </a:lnTo>
                  <a:lnTo>
                    <a:pt x="3577776" y="7073307"/>
                  </a:lnTo>
                  <a:lnTo>
                    <a:pt x="3551219" y="7108782"/>
                  </a:lnTo>
                  <a:lnTo>
                    <a:pt x="3521444" y="7141507"/>
                  </a:lnTo>
                  <a:lnTo>
                    <a:pt x="3488683" y="7171249"/>
                  </a:lnTo>
                  <a:lnTo>
                    <a:pt x="3453168" y="7197776"/>
                  </a:lnTo>
                  <a:lnTo>
                    <a:pt x="3415131" y="7220858"/>
                  </a:lnTo>
                  <a:lnTo>
                    <a:pt x="3374804" y="7240263"/>
                  </a:lnTo>
                  <a:lnTo>
                    <a:pt x="3332419" y="7255759"/>
                  </a:lnTo>
                  <a:lnTo>
                    <a:pt x="3288208" y="7267114"/>
                  </a:lnTo>
                  <a:lnTo>
                    <a:pt x="3242402" y="7274097"/>
                  </a:lnTo>
                  <a:lnTo>
                    <a:pt x="3195234" y="7276477"/>
                  </a:lnTo>
                  <a:close/>
                </a:path>
              </a:pathLst>
            </a:custGeom>
            <a:solidFill>
              <a:srgbClr val="FFFFFF"/>
            </a:solidFill>
          </p:spPr>
          <p:txBody>
            <a:bodyPr wrap="square" lIns="0" tIns="0" rIns="0" bIns="0" rtlCol="0"/>
            <a:lstStyle/>
            <a:p>
              <a:endParaRPr/>
            </a:p>
          </p:txBody>
        </p:sp>
        <p:sp>
          <p:nvSpPr>
            <p:cNvPr id="12" name="object 12"/>
            <p:cNvSpPr/>
            <p:nvPr/>
          </p:nvSpPr>
          <p:spPr>
            <a:xfrm>
              <a:off x="13773713" y="1073935"/>
              <a:ext cx="3656965" cy="7277100"/>
            </a:xfrm>
            <a:custGeom>
              <a:avLst/>
              <a:gdLst/>
              <a:ahLst/>
              <a:cxnLst/>
              <a:rect l="l" t="t" r="r" b="b"/>
              <a:pathLst>
                <a:path w="3656965" h="7277100">
                  <a:moveTo>
                    <a:pt x="3195234" y="0"/>
                  </a:moveTo>
                  <a:lnTo>
                    <a:pt x="461343" y="0"/>
                  </a:lnTo>
                  <a:lnTo>
                    <a:pt x="414173" y="2379"/>
                  </a:lnTo>
                  <a:lnTo>
                    <a:pt x="368366" y="9362"/>
                  </a:lnTo>
                  <a:lnTo>
                    <a:pt x="324153" y="20717"/>
                  </a:lnTo>
                  <a:lnTo>
                    <a:pt x="281767" y="36213"/>
                  </a:lnTo>
                  <a:lnTo>
                    <a:pt x="241439" y="55619"/>
                  </a:lnTo>
                  <a:lnTo>
                    <a:pt x="203401" y="78701"/>
                  </a:lnTo>
                  <a:lnTo>
                    <a:pt x="167885" y="105230"/>
                  </a:lnTo>
                  <a:lnTo>
                    <a:pt x="135124" y="134972"/>
                  </a:lnTo>
                  <a:lnTo>
                    <a:pt x="105348" y="167697"/>
                  </a:lnTo>
                  <a:lnTo>
                    <a:pt x="78790" y="203173"/>
                  </a:lnTo>
                  <a:lnTo>
                    <a:pt x="55681" y="241168"/>
                  </a:lnTo>
                  <a:lnTo>
                    <a:pt x="36254" y="281451"/>
                  </a:lnTo>
                  <a:lnTo>
                    <a:pt x="20741" y="323790"/>
                  </a:lnTo>
                  <a:lnTo>
                    <a:pt x="9372" y="367953"/>
                  </a:lnTo>
                  <a:lnTo>
                    <a:pt x="2381" y="413708"/>
                  </a:lnTo>
                  <a:lnTo>
                    <a:pt x="0" y="460825"/>
                  </a:lnTo>
                  <a:lnTo>
                    <a:pt x="0" y="6815663"/>
                  </a:lnTo>
                  <a:lnTo>
                    <a:pt x="2381" y="6862778"/>
                  </a:lnTo>
                  <a:lnTo>
                    <a:pt x="9372" y="6908532"/>
                  </a:lnTo>
                  <a:lnTo>
                    <a:pt x="20741" y="6952694"/>
                  </a:lnTo>
                  <a:lnTo>
                    <a:pt x="36254" y="6995032"/>
                  </a:lnTo>
                  <a:lnTo>
                    <a:pt x="55681" y="7035313"/>
                  </a:lnTo>
                  <a:lnTo>
                    <a:pt x="78790" y="7073307"/>
                  </a:lnTo>
                  <a:lnTo>
                    <a:pt x="105348" y="7108782"/>
                  </a:lnTo>
                  <a:lnTo>
                    <a:pt x="135124" y="7141507"/>
                  </a:lnTo>
                  <a:lnTo>
                    <a:pt x="167885" y="7171249"/>
                  </a:lnTo>
                  <a:lnTo>
                    <a:pt x="203401" y="7197776"/>
                  </a:lnTo>
                  <a:lnTo>
                    <a:pt x="241439" y="7220858"/>
                  </a:lnTo>
                  <a:lnTo>
                    <a:pt x="281767" y="7240263"/>
                  </a:lnTo>
                  <a:lnTo>
                    <a:pt x="324153" y="7255759"/>
                  </a:lnTo>
                  <a:lnTo>
                    <a:pt x="368366" y="7267114"/>
                  </a:lnTo>
                  <a:lnTo>
                    <a:pt x="414173" y="7274097"/>
                  </a:lnTo>
                  <a:lnTo>
                    <a:pt x="461343" y="7276477"/>
                  </a:lnTo>
                  <a:lnTo>
                    <a:pt x="3195234" y="7276477"/>
                  </a:lnTo>
                  <a:lnTo>
                    <a:pt x="3242402" y="7274097"/>
                  </a:lnTo>
                  <a:lnTo>
                    <a:pt x="3288208" y="7267114"/>
                  </a:lnTo>
                  <a:lnTo>
                    <a:pt x="3332419" y="7255759"/>
                  </a:lnTo>
                  <a:lnTo>
                    <a:pt x="3374804" y="7240263"/>
                  </a:lnTo>
                  <a:lnTo>
                    <a:pt x="3415131" y="7220858"/>
                  </a:lnTo>
                  <a:lnTo>
                    <a:pt x="3453168" y="7197776"/>
                  </a:lnTo>
                  <a:lnTo>
                    <a:pt x="3488683" y="7171249"/>
                  </a:lnTo>
                  <a:lnTo>
                    <a:pt x="3521444" y="7141507"/>
                  </a:lnTo>
                  <a:lnTo>
                    <a:pt x="3551219" y="7108782"/>
                  </a:lnTo>
                  <a:lnTo>
                    <a:pt x="3577776" y="7073307"/>
                  </a:lnTo>
                  <a:lnTo>
                    <a:pt x="3600884" y="7035313"/>
                  </a:lnTo>
                  <a:lnTo>
                    <a:pt x="3620311" y="6995032"/>
                  </a:lnTo>
                  <a:lnTo>
                    <a:pt x="3635824" y="6952694"/>
                  </a:lnTo>
                  <a:lnTo>
                    <a:pt x="3647192" y="6908532"/>
                  </a:lnTo>
                  <a:lnTo>
                    <a:pt x="3654183" y="6862778"/>
                  </a:lnTo>
                  <a:lnTo>
                    <a:pt x="3656565" y="6815663"/>
                  </a:lnTo>
                  <a:lnTo>
                    <a:pt x="3656565" y="460825"/>
                  </a:lnTo>
                  <a:lnTo>
                    <a:pt x="3654183" y="413708"/>
                  </a:lnTo>
                  <a:lnTo>
                    <a:pt x="3647192" y="367953"/>
                  </a:lnTo>
                  <a:lnTo>
                    <a:pt x="3635824" y="323790"/>
                  </a:lnTo>
                  <a:lnTo>
                    <a:pt x="3620311" y="281451"/>
                  </a:lnTo>
                  <a:lnTo>
                    <a:pt x="3600884" y="241168"/>
                  </a:lnTo>
                  <a:lnTo>
                    <a:pt x="3577776" y="203173"/>
                  </a:lnTo>
                  <a:lnTo>
                    <a:pt x="3551219" y="167697"/>
                  </a:lnTo>
                  <a:lnTo>
                    <a:pt x="3521444" y="134972"/>
                  </a:lnTo>
                  <a:lnTo>
                    <a:pt x="3488683" y="105230"/>
                  </a:lnTo>
                  <a:lnTo>
                    <a:pt x="3453168" y="78701"/>
                  </a:lnTo>
                  <a:lnTo>
                    <a:pt x="3415131" y="55619"/>
                  </a:lnTo>
                  <a:lnTo>
                    <a:pt x="3374804" y="36213"/>
                  </a:lnTo>
                  <a:lnTo>
                    <a:pt x="3332419" y="20717"/>
                  </a:lnTo>
                  <a:lnTo>
                    <a:pt x="3288208" y="9362"/>
                  </a:lnTo>
                  <a:lnTo>
                    <a:pt x="3242402" y="2379"/>
                  </a:lnTo>
                  <a:lnTo>
                    <a:pt x="3195234" y="0"/>
                  </a:lnTo>
                  <a:close/>
                </a:path>
              </a:pathLst>
            </a:custGeom>
            <a:ln w="147753">
              <a:solidFill>
                <a:srgbClr val="131313"/>
              </a:solidFill>
            </a:ln>
          </p:spPr>
          <p:txBody>
            <a:bodyPr wrap="square" lIns="0" tIns="0" rIns="0" bIns="0" rtlCol="0"/>
            <a:lstStyle/>
            <a:p>
              <a:endParaRPr/>
            </a:p>
          </p:txBody>
        </p:sp>
        <p:sp>
          <p:nvSpPr>
            <p:cNvPr id="13" name="object 13"/>
            <p:cNvSpPr/>
            <p:nvPr/>
          </p:nvSpPr>
          <p:spPr>
            <a:xfrm>
              <a:off x="14163859" y="1924471"/>
              <a:ext cx="2875915" cy="1167130"/>
            </a:xfrm>
            <a:custGeom>
              <a:avLst/>
              <a:gdLst/>
              <a:ahLst/>
              <a:cxnLst/>
              <a:rect l="l" t="t" r="r" b="b"/>
              <a:pathLst>
                <a:path w="2875915" h="1167130">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4" name="object 14"/>
            <p:cNvSpPr/>
            <p:nvPr/>
          </p:nvSpPr>
          <p:spPr>
            <a:xfrm>
              <a:off x="14152471" y="1913093"/>
              <a:ext cx="2898775" cy="1189990"/>
            </a:xfrm>
            <a:custGeom>
              <a:avLst/>
              <a:gdLst/>
              <a:ahLst/>
              <a:cxnLst/>
              <a:rect l="l" t="t" r="r" b="b"/>
              <a:pathLst>
                <a:path w="2898775" h="1189989">
                  <a:moveTo>
                    <a:pt x="2893208" y="1189432"/>
                  </a:moveTo>
                  <a:lnTo>
                    <a:pt x="5098" y="1189432"/>
                  </a:lnTo>
                  <a:lnTo>
                    <a:pt x="0" y="1184340"/>
                  </a:lnTo>
                  <a:lnTo>
                    <a:pt x="0" y="5092"/>
                  </a:lnTo>
                  <a:lnTo>
                    <a:pt x="5098" y="0"/>
                  </a:lnTo>
                  <a:lnTo>
                    <a:pt x="2893208" y="0"/>
                  </a:lnTo>
                  <a:lnTo>
                    <a:pt x="2898292" y="5092"/>
                  </a:lnTo>
                  <a:lnTo>
                    <a:pt x="2898292" y="22751"/>
                  </a:lnTo>
                  <a:lnTo>
                    <a:pt x="22779" y="22751"/>
                  </a:lnTo>
                  <a:lnTo>
                    <a:pt x="22779" y="1166672"/>
                  </a:lnTo>
                  <a:lnTo>
                    <a:pt x="2898292" y="1166672"/>
                  </a:lnTo>
                  <a:lnTo>
                    <a:pt x="2898292" y="1184340"/>
                  </a:lnTo>
                  <a:lnTo>
                    <a:pt x="2893208" y="1189432"/>
                  </a:lnTo>
                  <a:close/>
                </a:path>
                <a:path w="2898775" h="1189989">
                  <a:moveTo>
                    <a:pt x="2898292" y="1166672"/>
                  </a:moveTo>
                  <a:lnTo>
                    <a:pt x="2875503" y="1166672"/>
                  </a:lnTo>
                  <a:lnTo>
                    <a:pt x="2875503" y="22751"/>
                  </a:lnTo>
                  <a:lnTo>
                    <a:pt x="2898292" y="22751"/>
                  </a:lnTo>
                  <a:lnTo>
                    <a:pt x="2898292" y="1166672"/>
                  </a:lnTo>
                  <a:close/>
                </a:path>
              </a:pathLst>
            </a:custGeom>
            <a:solidFill>
              <a:srgbClr val="131313"/>
            </a:solidFill>
          </p:spPr>
          <p:txBody>
            <a:bodyPr wrap="square" lIns="0" tIns="0" rIns="0" bIns="0" rtlCol="0"/>
            <a:lstStyle/>
            <a:p>
              <a:endParaRPr/>
            </a:p>
          </p:txBody>
        </p:sp>
        <p:sp>
          <p:nvSpPr>
            <p:cNvPr id="15" name="object 15"/>
            <p:cNvSpPr/>
            <p:nvPr/>
          </p:nvSpPr>
          <p:spPr>
            <a:xfrm>
              <a:off x="14408236" y="2151896"/>
              <a:ext cx="694690" cy="688975"/>
            </a:xfrm>
            <a:custGeom>
              <a:avLst/>
              <a:gdLst/>
              <a:ahLst/>
              <a:cxnLst/>
              <a:rect l="l" t="t" r="r" b="b"/>
              <a:pathLst>
                <a:path w="694690" h="688975">
                  <a:moveTo>
                    <a:pt x="694547" y="688392"/>
                  </a:moveTo>
                  <a:lnTo>
                    <a:pt x="0" y="688392"/>
                  </a:lnTo>
                  <a:lnTo>
                    <a:pt x="0" y="0"/>
                  </a:lnTo>
                  <a:lnTo>
                    <a:pt x="694547" y="0"/>
                  </a:lnTo>
                  <a:lnTo>
                    <a:pt x="694547" y="688392"/>
                  </a:lnTo>
                  <a:close/>
                </a:path>
              </a:pathLst>
            </a:custGeom>
            <a:solidFill>
              <a:srgbClr val="FF5C18"/>
            </a:solidFill>
          </p:spPr>
          <p:txBody>
            <a:bodyPr wrap="square" lIns="0" tIns="0" rIns="0" bIns="0" rtlCol="0"/>
            <a:lstStyle/>
            <a:p>
              <a:endParaRPr/>
            </a:p>
          </p:txBody>
        </p:sp>
        <p:sp>
          <p:nvSpPr>
            <p:cNvPr id="16" name="object 16"/>
            <p:cNvSpPr/>
            <p:nvPr/>
          </p:nvSpPr>
          <p:spPr>
            <a:xfrm>
              <a:off x="15237955" y="2229911"/>
              <a:ext cx="1374140" cy="549910"/>
            </a:xfrm>
            <a:custGeom>
              <a:avLst/>
              <a:gdLst/>
              <a:ahLst/>
              <a:cxnLst/>
              <a:rect l="l" t="t" r="r" b="b"/>
              <a:pathLst>
                <a:path w="1374140" h="549910">
                  <a:moveTo>
                    <a:pt x="727364" y="549563"/>
                  </a:moveTo>
                  <a:lnTo>
                    <a:pt x="45562" y="549563"/>
                  </a:lnTo>
                  <a:lnTo>
                    <a:pt x="27826" y="545986"/>
                  </a:lnTo>
                  <a:lnTo>
                    <a:pt x="13344" y="536232"/>
                  </a:lnTo>
                  <a:lnTo>
                    <a:pt x="3580" y="521765"/>
                  </a:lnTo>
                  <a:lnTo>
                    <a:pt x="0" y="504049"/>
                  </a:lnTo>
                  <a:lnTo>
                    <a:pt x="3450" y="486642"/>
                  </a:lnTo>
                  <a:lnTo>
                    <a:pt x="12881" y="472335"/>
                  </a:lnTo>
                  <a:lnTo>
                    <a:pt x="26906" y="462512"/>
                  </a:lnTo>
                  <a:lnTo>
                    <a:pt x="44143" y="458555"/>
                  </a:lnTo>
                  <a:lnTo>
                    <a:pt x="45562" y="458534"/>
                  </a:lnTo>
                  <a:lnTo>
                    <a:pt x="727364" y="458534"/>
                  </a:lnTo>
                  <a:lnTo>
                    <a:pt x="745100" y="462111"/>
                  </a:lnTo>
                  <a:lnTo>
                    <a:pt x="759584" y="471865"/>
                  </a:lnTo>
                  <a:lnTo>
                    <a:pt x="769349" y="486332"/>
                  </a:lnTo>
                  <a:lnTo>
                    <a:pt x="772930" y="504049"/>
                  </a:lnTo>
                  <a:lnTo>
                    <a:pt x="769478" y="521455"/>
                  </a:lnTo>
                  <a:lnTo>
                    <a:pt x="760047" y="535761"/>
                  </a:lnTo>
                  <a:lnTo>
                    <a:pt x="746021" y="545583"/>
                  </a:lnTo>
                  <a:lnTo>
                    <a:pt x="728783" y="549540"/>
                  </a:lnTo>
                  <a:lnTo>
                    <a:pt x="727364" y="549563"/>
                  </a:lnTo>
                  <a:close/>
                </a:path>
                <a:path w="1374140" h="549910">
                  <a:moveTo>
                    <a:pt x="1024856" y="320293"/>
                  </a:moveTo>
                  <a:lnTo>
                    <a:pt x="45562" y="320293"/>
                  </a:lnTo>
                  <a:lnTo>
                    <a:pt x="27826" y="316717"/>
                  </a:lnTo>
                  <a:lnTo>
                    <a:pt x="13344" y="306963"/>
                  </a:lnTo>
                  <a:lnTo>
                    <a:pt x="3580" y="292497"/>
                  </a:lnTo>
                  <a:lnTo>
                    <a:pt x="0" y="274781"/>
                  </a:lnTo>
                  <a:lnTo>
                    <a:pt x="3450" y="257373"/>
                  </a:lnTo>
                  <a:lnTo>
                    <a:pt x="12881" y="243066"/>
                  </a:lnTo>
                  <a:lnTo>
                    <a:pt x="26906" y="233244"/>
                  </a:lnTo>
                  <a:lnTo>
                    <a:pt x="44143" y="229287"/>
                  </a:lnTo>
                  <a:lnTo>
                    <a:pt x="45562" y="229267"/>
                  </a:lnTo>
                  <a:lnTo>
                    <a:pt x="1024856" y="229267"/>
                  </a:lnTo>
                  <a:lnTo>
                    <a:pt x="1042592" y="232844"/>
                  </a:lnTo>
                  <a:lnTo>
                    <a:pt x="1057076" y="242598"/>
                  </a:lnTo>
                  <a:lnTo>
                    <a:pt x="1066841" y="257065"/>
                  </a:lnTo>
                  <a:lnTo>
                    <a:pt x="1070422" y="274781"/>
                  </a:lnTo>
                  <a:lnTo>
                    <a:pt x="1066970" y="292188"/>
                  </a:lnTo>
                  <a:lnTo>
                    <a:pt x="1057539" y="306494"/>
                  </a:lnTo>
                  <a:lnTo>
                    <a:pt x="1043512" y="316316"/>
                  </a:lnTo>
                  <a:lnTo>
                    <a:pt x="1026275" y="320272"/>
                  </a:lnTo>
                  <a:lnTo>
                    <a:pt x="1024856" y="320293"/>
                  </a:lnTo>
                  <a:close/>
                </a:path>
                <a:path w="1374140" h="549910">
                  <a:moveTo>
                    <a:pt x="1328463" y="91026"/>
                  </a:moveTo>
                  <a:lnTo>
                    <a:pt x="45562" y="91026"/>
                  </a:lnTo>
                  <a:lnTo>
                    <a:pt x="27826" y="87449"/>
                  </a:lnTo>
                  <a:lnTo>
                    <a:pt x="13344" y="77695"/>
                  </a:lnTo>
                  <a:lnTo>
                    <a:pt x="3580" y="63227"/>
                  </a:lnTo>
                  <a:lnTo>
                    <a:pt x="0" y="45511"/>
                  </a:lnTo>
                  <a:lnTo>
                    <a:pt x="3450" y="28104"/>
                  </a:lnTo>
                  <a:lnTo>
                    <a:pt x="12881" y="13799"/>
                  </a:lnTo>
                  <a:lnTo>
                    <a:pt x="26906" y="3976"/>
                  </a:lnTo>
                  <a:lnTo>
                    <a:pt x="44143" y="20"/>
                  </a:lnTo>
                  <a:lnTo>
                    <a:pt x="45562" y="0"/>
                  </a:lnTo>
                  <a:lnTo>
                    <a:pt x="1328463" y="0"/>
                  </a:lnTo>
                  <a:lnTo>
                    <a:pt x="1346199" y="3576"/>
                  </a:lnTo>
                  <a:lnTo>
                    <a:pt x="1360683" y="13330"/>
                  </a:lnTo>
                  <a:lnTo>
                    <a:pt x="1370448" y="27796"/>
                  </a:lnTo>
                  <a:lnTo>
                    <a:pt x="1374029" y="45511"/>
                  </a:lnTo>
                  <a:lnTo>
                    <a:pt x="1370577" y="62919"/>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17" name="object 17"/>
            <p:cNvSpPr/>
            <p:nvPr/>
          </p:nvSpPr>
          <p:spPr>
            <a:xfrm>
              <a:off x="14163859" y="3391942"/>
              <a:ext cx="2875915" cy="1167130"/>
            </a:xfrm>
            <a:custGeom>
              <a:avLst/>
              <a:gdLst/>
              <a:ahLst/>
              <a:cxnLst/>
              <a:rect l="l" t="t" r="r" b="b"/>
              <a:pathLst>
                <a:path w="2875915" h="1167129">
                  <a:moveTo>
                    <a:pt x="2875524" y="1166675"/>
                  </a:moveTo>
                  <a:lnTo>
                    <a:pt x="0" y="1166675"/>
                  </a:lnTo>
                  <a:lnTo>
                    <a:pt x="0" y="0"/>
                  </a:lnTo>
                  <a:lnTo>
                    <a:pt x="2875524" y="0"/>
                  </a:lnTo>
                  <a:lnTo>
                    <a:pt x="2875524" y="1166675"/>
                  </a:lnTo>
                  <a:close/>
                </a:path>
              </a:pathLst>
            </a:custGeom>
            <a:solidFill>
              <a:srgbClr val="FFFFFF"/>
            </a:solidFill>
          </p:spPr>
          <p:txBody>
            <a:bodyPr wrap="square" lIns="0" tIns="0" rIns="0" bIns="0" rtlCol="0"/>
            <a:lstStyle/>
            <a:p>
              <a:endParaRPr/>
            </a:p>
          </p:txBody>
        </p:sp>
        <p:sp>
          <p:nvSpPr>
            <p:cNvPr id="18" name="object 18"/>
            <p:cNvSpPr/>
            <p:nvPr/>
          </p:nvSpPr>
          <p:spPr>
            <a:xfrm>
              <a:off x="14152471" y="3380564"/>
              <a:ext cx="2898775" cy="1189990"/>
            </a:xfrm>
            <a:custGeom>
              <a:avLst/>
              <a:gdLst/>
              <a:ahLst/>
              <a:cxnLst/>
              <a:rect l="l" t="t" r="r" b="b"/>
              <a:pathLst>
                <a:path w="2898775" h="1189989">
                  <a:moveTo>
                    <a:pt x="2893208" y="1189421"/>
                  </a:moveTo>
                  <a:lnTo>
                    <a:pt x="5098" y="1189421"/>
                  </a:lnTo>
                  <a:lnTo>
                    <a:pt x="0" y="1184342"/>
                  </a:lnTo>
                  <a:lnTo>
                    <a:pt x="0" y="5092"/>
                  </a:lnTo>
                  <a:lnTo>
                    <a:pt x="5098" y="0"/>
                  </a:lnTo>
                  <a:lnTo>
                    <a:pt x="2893208" y="0"/>
                  </a:lnTo>
                  <a:lnTo>
                    <a:pt x="2898292" y="5092"/>
                  </a:lnTo>
                  <a:lnTo>
                    <a:pt x="2898292" y="22751"/>
                  </a:lnTo>
                  <a:lnTo>
                    <a:pt x="22779" y="22751"/>
                  </a:lnTo>
                  <a:lnTo>
                    <a:pt x="22779" y="1166657"/>
                  </a:lnTo>
                  <a:lnTo>
                    <a:pt x="2898292" y="1166657"/>
                  </a:lnTo>
                  <a:lnTo>
                    <a:pt x="2898292" y="1184342"/>
                  </a:lnTo>
                  <a:lnTo>
                    <a:pt x="2893208" y="1189421"/>
                  </a:lnTo>
                  <a:close/>
                </a:path>
                <a:path w="2898775" h="1189989">
                  <a:moveTo>
                    <a:pt x="2898292" y="1166657"/>
                  </a:moveTo>
                  <a:lnTo>
                    <a:pt x="2875503" y="1166657"/>
                  </a:lnTo>
                  <a:lnTo>
                    <a:pt x="2875503" y="22751"/>
                  </a:lnTo>
                  <a:lnTo>
                    <a:pt x="2898292" y="22751"/>
                  </a:lnTo>
                  <a:lnTo>
                    <a:pt x="2898292" y="1166657"/>
                  </a:lnTo>
                  <a:close/>
                </a:path>
              </a:pathLst>
            </a:custGeom>
            <a:solidFill>
              <a:srgbClr val="131313"/>
            </a:solidFill>
          </p:spPr>
          <p:txBody>
            <a:bodyPr wrap="square" lIns="0" tIns="0" rIns="0" bIns="0" rtlCol="0"/>
            <a:lstStyle/>
            <a:p>
              <a:endParaRPr/>
            </a:p>
          </p:txBody>
        </p:sp>
        <p:sp>
          <p:nvSpPr>
            <p:cNvPr id="19" name="object 19"/>
            <p:cNvSpPr/>
            <p:nvPr/>
          </p:nvSpPr>
          <p:spPr>
            <a:xfrm>
              <a:off x="14408236" y="3619368"/>
              <a:ext cx="694690" cy="688975"/>
            </a:xfrm>
            <a:custGeom>
              <a:avLst/>
              <a:gdLst/>
              <a:ahLst/>
              <a:cxnLst/>
              <a:rect l="l" t="t" r="r" b="b"/>
              <a:pathLst>
                <a:path w="694690" h="688975">
                  <a:moveTo>
                    <a:pt x="694547" y="688383"/>
                  </a:moveTo>
                  <a:lnTo>
                    <a:pt x="0" y="688383"/>
                  </a:lnTo>
                  <a:lnTo>
                    <a:pt x="0" y="0"/>
                  </a:lnTo>
                  <a:lnTo>
                    <a:pt x="694547" y="0"/>
                  </a:lnTo>
                  <a:lnTo>
                    <a:pt x="694547" y="688383"/>
                  </a:lnTo>
                  <a:close/>
                </a:path>
              </a:pathLst>
            </a:custGeom>
            <a:solidFill>
              <a:srgbClr val="12D5C2"/>
            </a:solidFill>
          </p:spPr>
          <p:txBody>
            <a:bodyPr wrap="square" lIns="0" tIns="0" rIns="0" bIns="0" rtlCol="0"/>
            <a:lstStyle/>
            <a:p>
              <a:endParaRPr/>
            </a:p>
          </p:txBody>
        </p:sp>
        <p:sp>
          <p:nvSpPr>
            <p:cNvPr id="20" name="object 20"/>
            <p:cNvSpPr/>
            <p:nvPr/>
          </p:nvSpPr>
          <p:spPr>
            <a:xfrm>
              <a:off x="15237955" y="3697382"/>
              <a:ext cx="1374140" cy="549910"/>
            </a:xfrm>
            <a:custGeom>
              <a:avLst/>
              <a:gdLst/>
              <a:ahLst/>
              <a:cxnLst/>
              <a:rect l="l" t="t" r="r" b="b"/>
              <a:pathLst>
                <a:path w="1374140" h="549910">
                  <a:moveTo>
                    <a:pt x="728783" y="549548"/>
                  </a:moveTo>
                  <a:lnTo>
                    <a:pt x="45562" y="549548"/>
                  </a:lnTo>
                  <a:lnTo>
                    <a:pt x="27826" y="545973"/>
                  </a:lnTo>
                  <a:lnTo>
                    <a:pt x="13344" y="536222"/>
                  </a:lnTo>
                  <a:lnTo>
                    <a:pt x="3580" y="521760"/>
                  </a:lnTo>
                  <a:lnTo>
                    <a:pt x="0" y="504052"/>
                  </a:lnTo>
                  <a:lnTo>
                    <a:pt x="3450" y="486646"/>
                  </a:lnTo>
                  <a:lnTo>
                    <a:pt x="12881" y="472335"/>
                  </a:lnTo>
                  <a:lnTo>
                    <a:pt x="26906" y="462508"/>
                  </a:lnTo>
                  <a:lnTo>
                    <a:pt x="44143" y="458555"/>
                  </a:lnTo>
                  <a:lnTo>
                    <a:pt x="45562" y="458525"/>
                  </a:lnTo>
                  <a:lnTo>
                    <a:pt x="727364" y="458525"/>
                  </a:lnTo>
                  <a:lnTo>
                    <a:pt x="745100" y="462105"/>
                  </a:lnTo>
                  <a:lnTo>
                    <a:pt x="759584" y="471866"/>
                  </a:lnTo>
                  <a:lnTo>
                    <a:pt x="769349" y="486338"/>
                  </a:lnTo>
                  <a:lnTo>
                    <a:pt x="772930" y="504052"/>
                  </a:lnTo>
                  <a:lnTo>
                    <a:pt x="769478" y="521453"/>
                  </a:lnTo>
                  <a:lnTo>
                    <a:pt x="760047" y="535757"/>
                  </a:lnTo>
                  <a:lnTo>
                    <a:pt x="746021" y="545582"/>
                  </a:lnTo>
                  <a:lnTo>
                    <a:pt x="728783" y="549548"/>
                  </a:lnTo>
                  <a:close/>
                </a:path>
                <a:path w="1374140" h="549910">
                  <a:moveTo>
                    <a:pt x="1024856" y="320293"/>
                  </a:moveTo>
                  <a:lnTo>
                    <a:pt x="45562" y="320293"/>
                  </a:lnTo>
                  <a:lnTo>
                    <a:pt x="27826" y="316717"/>
                  </a:lnTo>
                  <a:lnTo>
                    <a:pt x="13344" y="306963"/>
                  </a:lnTo>
                  <a:lnTo>
                    <a:pt x="3580" y="292492"/>
                  </a:lnTo>
                  <a:lnTo>
                    <a:pt x="0" y="274767"/>
                  </a:lnTo>
                  <a:lnTo>
                    <a:pt x="3450" y="257368"/>
                  </a:lnTo>
                  <a:lnTo>
                    <a:pt x="12881" y="243066"/>
                  </a:lnTo>
                  <a:lnTo>
                    <a:pt x="26906" y="233244"/>
                  </a:lnTo>
                  <a:lnTo>
                    <a:pt x="44143" y="229287"/>
                  </a:lnTo>
                  <a:lnTo>
                    <a:pt x="45562" y="229267"/>
                  </a:lnTo>
                  <a:lnTo>
                    <a:pt x="1024856" y="229267"/>
                  </a:lnTo>
                  <a:lnTo>
                    <a:pt x="1042592" y="232843"/>
                  </a:lnTo>
                  <a:lnTo>
                    <a:pt x="1057076" y="242596"/>
                  </a:lnTo>
                  <a:lnTo>
                    <a:pt x="1066841" y="257059"/>
                  </a:lnTo>
                  <a:lnTo>
                    <a:pt x="1070422" y="274767"/>
                  </a:lnTo>
                  <a:lnTo>
                    <a:pt x="1066970" y="292184"/>
                  </a:lnTo>
                  <a:lnTo>
                    <a:pt x="1057539" y="306494"/>
                  </a:lnTo>
                  <a:lnTo>
                    <a:pt x="1043512" y="316314"/>
                  </a:lnTo>
                  <a:lnTo>
                    <a:pt x="1026275" y="320263"/>
                  </a:lnTo>
                  <a:lnTo>
                    <a:pt x="1024856" y="320293"/>
                  </a:lnTo>
                  <a:close/>
                </a:path>
                <a:path w="1374140" h="549910">
                  <a:moveTo>
                    <a:pt x="1328463" y="91026"/>
                  </a:moveTo>
                  <a:lnTo>
                    <a:pt x="45562" y="91026"/>
                  </a:lnTo>
                  <a:lnTo>
                    <a:pt x="27826" y="87449"/>
                  </a:lnTo>
                  <a:lnTo>
                    <a:pt x="13344" y="77695"/>
                  </a:lnTo>
                  <a:lnTo>
                    <a:pt x="3580" y="63229"/>
                  </a:lnTo>
                  <a:lnTo>
                    <a:pt x="0" y="45514"/>
                  </a:lnTo>
                  <a:lnTo>
                    <a:pt x="3450" y="28106"/>
                  </a:lnTo>
                  <a:lnTo>
                    <a:pt x="12881" y="13799"/>
                  </a:lnTo>
                  <a:lnTo>
                    <a:pt x="26906" y="3977"/>
                  </a:lnTo>
                  <a:lnTo>
                    <a:pt x="44143" y="20"/>
                  </a:lnTo>
                  <a:lnTo>
                    <a:pt x="45562" y="0"/>
                  </a:lnTo>
                  <a:lnTo>
                    <a:pt x="1328463" y="0"/>
                  </a:lnTo>
                  <a:lnTo>
                    <a:pt x="1346199" y="3576"/>
                  </a:lnTo>
                  <a:lnTo>
                    <a:pt x="1360683" y="13330"/>
                  </a:lnTo>
                  <a:lnTo>
                    <a:pt x="1370448" y="27798"/>
                  </a:lnTo>
                  <a:lnTo>
                    <a:pt x="1374029" y="45514"/>
                  </a:lnTo>
                  <a:lnTo>
                    <a:pt x="1370577" y="62921"/>
                  </a:lnTo>
                  <a:lnTo>
                    <a:pt x="1361146" y="77226"/>
                  </a:lnTo>
                  <a:lnTo>
                    <a:pt x="1347121" y="87049"/>
                  </a:lnTo>
                  <a:lnTo>
                    <a:pt x="1329885" y="91005"/>
                  </a:lnTo>
                  <a:lnTo>
                    <a:pt x="1328463" y="91026"/>
                  </a:lnTo>
                  <a:close/>
                </a:path>
              </a:pathLst>
            </a:custGeom>
            <a:solidFill>
              <a:srgbClr val="D3E2F1"/>
            </a:solidFill>
          </p:spPr>
          <p:txBody>
            <a:bodyPr wrap="square" lIns="0" tIns="0" rIns="0" bIns="0" rtlCol="0"/>
            <a:lstStyle/>
            <a:p>
              <a:endParaRPr/>
            </a:p>
          </p:txBody>
        </p:sp>
        <p:sp>
          <p:nvSpPr>
            <p:cNvPr id="21" name="object 21"/>
            <p:cNvSpPr/>
            <p:nvPr/>
          </p:nvSpPr>
          <p:spPr>
            <a:xfrm>
              <a:off x="14163859" y="4859411"/>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55288"/>
              </a:srgbClr>
            </a:solidFill>
          </p:spPr>
          <p:txBody>
            <a:bodyPr wrap="square" lIns="0" tIns="0" rIns="0" bIns="0" rtlCol="0"/>
            <a:lstStyle/>
            <a:p>
              <a:endParaRPr/>
            </a:p>
          </p:txBody>
        </p:sp>
        <p:sp>
          <p:nvSpPr>
            <p:cNvPr id="22" name="object 22"/>
            <p:cNvSpPr/>
            <p:nvPr/>
          </p:nvSpPr>
          <p:spPr>
            <a:xfrm>
              <a:off x="14152471" y="4848044"/>
              <a:ext cx="2898775" cy="1189990"/>
            </a:xfrm>
            <a:custGeom>
              <a:avLst/>
              <a:gdLst/>
              <a:ahLst/>
              <a:cxnLst/>
              <a:rect l="l" t="t" r="r" b="b"/>
              <a:pathLst>
                <a:path w="2898775" h="1189989">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89">
                  <a:moveTo>
                    <a:pt x="2898292" y="1166649"/>
                  </a:moveTo>
                  <a:lnTo>
                    <a:pt x="2875503" y="1166649"/>
                  </a:lnTo>
                  <a:lnTo>
                    <a:pt x="2875503" y="22733"/>
                  </a:lnTo>
                  <a:lnTo>
                    <a:pt x="2898292" y="22733"/>
                  </a:lnTo>
                  <a:lnTo>
                    <a:pt x="2898292" y="1166649"/>
                  </a:lnTo>
                  <a:close/>
                </a:path>
              </a:pathLst>
            </a:custGeom>
            <a:solidFill>
              <a:srgbClr val="131313">
                <a:alpha val="55288"/>
              </a:srgbClr>
            </a:solidFill>
          </p:spPr>
          <p:txBody>
            <a:bodyPr wrap="square" lIns="0" tIns="0" rIns="0" bIns="0" rtlCol="0"/>
            <a:lstStyle/>
            <a:p>
              <a:endParaRPr/>
            </a:p>
          </p:txBody>
        </p:sp>
        <p:sp>
          <p:nvSpPr>
            <p:cNvPr id="23" name="object 23"/>
            <p:cNvSpPr/>
            <p:nvPr/>
          </p:nvSpPr>
          <p:spPr>
            <a:xfrm>
              <a:off x="14408236" y="5086836"/>
              <a:ext cx="694690" cy="688975"/>
            </a:xfrm>
            <a:custGeom>
              <a:avLst/>
              <a:gdLst/>
              <a:ahLst/>
              <a:cxnLst/>
              <a:rect l="l" t="t" r="r" b="b"/>
              <a:pathLst>
                <a:path w="694690" h="688975">
                  <a:moveTo>
                    <a:pt x="694547" y="688386"/>
                  </a:moveTo>
                  <a:lnTo>
                    <a:pt x="0" y="688386"/>
                  </a:lnTo>
                  <a:lnTo>
                    <a:pt x="0" y="0"/>
                  </a:lnTo>
                  <a:lnTo>
                    <a:pt x="694547" y="0"/>
                  </a:lnTo>
                  <a:lnTo>
                    <a:pt x="694547" y="688386"/>
                  </a:lnTo>
                  <a:close/>
                </a:path>
              </a:pathLst>
            </a:custGeom>
            <a:solidFill>
              <a:srgbClr val="6FDEE4">
                <a:alpha val="55288"/>
              </a:srgbClr>
            </a:solidFill>
          </p:spPr>
          <p:txBody>
            <a:bodyPr wrap="square" lIns="0" tIns="0" rIns="0" bIns="0" rtlCol="0"/>
            <a:lstStyle/>
            <a:p>
              <a:endParaRPr/>
            </a:p>
          </p:txBody>
        </p:sp>
        <p:sp>
          <p:nvSpPr>
            <p:cNvPr id="24" name="object 24"/>
            <p:cNvSpPr/>
            <p:nvPr/>
          </p:nvSpPr>
          <p:spPr>
            <a:xfrm>
              <a:off x="15237955" y="5164839"/>
              <a:ext cx="1374140" cy="549910"/>
            </a:xfrm>
            <a:custGeom>
              <a:avLst/>
              <a:gdLst/>
              <a:ahLst/>
              <a:cxnLst/>
              <a:rect l="l" t="t" r="r" b="b"/>
              <a:pathLst>
                <a:path w="1374140" h="549910">
                  <a:moveTo>
                    <a:pt x="728783" y="549563"/>
                  </a:moveTo>
                  <a:lnTo>
                    <a:pt x="45562" y="549563"/>
                  </a:lnTo>
                  <a:lnTo>
                    <a:pt x="27826" y="545987"/>
                  </a:lnTo>
                  <a:lnTo>
                    <a:pt x="13344" y="536237"/>
                  </a:lnTo>
                  <a:lnTo>
                    <a:pt x="3580" y="521775"/>
                  </a:lnTo>
                  <a:lnTo>
                    <a:pt x="0" y="504066"/>
                  </a:lnTo>
                  <a:lnTo>
                    <a:pt x="3450" y="486661"/>
                  </a:lnTo>
                  <a:lnTo>
                    <a:pt x="12881" y="472350"/>
                  </a:lnTo>
                  <a:lnTo>
                    <a:pt x="26906" y="462523"/>
                  </a:lnTo>
                  <a:lnTo>
                    <a:pt x="44143" y="458570"/>
                  </a:lnTo>
                  <a:lnTo>
                    <a:pt x="45562" y="458540"/>
                  </a:lnTo>
                  <a:lnTo>
                    <a:pt x="727364" y="458540"/>
                  </a:lnTo>
                  <a:lnTo>
                    <a:pt x="745100" y="462120"/>
                  </a:lnTo>
                  <a:lnTo>
                    <a:pt x="759584" y="471881"/>
                  </a:lnTo>
                  <a:lnTo>
                    <a:pt x="769349" y="486353"/>
                  </a:lnTo>
                  <a:lnTo>
                    <a:pt x="772930" y="504066"/>
                  </a:lnTo>
                  <a:lnTo>
                    <a:pt x="769478" y="521468"/>
                  </a:lnTo>
                  <a:lnTo>
                    <a:pt x="760047" y="535772"/>
                  </a:lnTo>
                  <a:lnTo>
                    <a:pt x="746021" y="545597"/>
                  </a:lnTo>
                  <a:lnTo>
                    <a:pt x="728783" y="549563"/>
                  </a:lnTo>
                  <a:close/>
                </a:path>
                <a:path w="1374140" h="549910">
                  <a:moveTo>
                    <a:pt x="1024856" y="320308"/>
                  </a:moveTo>
                  <a:lnTo>
                    <a:pt x="45562" y="320308"/>
                  </a:lnTo>
                  <a:lnTo>
                    <a:pt x="27826" y="316732"/>
                  </a:lnTo>
                  <a:lnTo>
                    <a:pt x="13344" y="306977"/>
                  </a:lnTo>
                  <a:lnTo>
                    <a:pt x="3580" y="292507"/>
                  </a:lnTo>
                  <a:lnTo>
                    <a:pt x="0" y="274781"/>
                  </a:lnTo>
                  <a:lnTo>
                    <a:pt x="3450" y="257380"/>
                  </a:lnTo>
                  <a:lnTo>
                    <a:pt x="12881" y="243080"/>
                  </a:lnTo>
                  <a:lnTo>
                    <a:pt x="26906" y="233263"/>
                  </a:lnTo>
                  <a:lnTo>
                    <a:pt x="44143" y="229314"/>
                  </a:lnTo>
                  <a:lnTo>
                    <a:pt x="45562" y="229285"/>
                  </a:lnTo>
                  <a:lnTo>
                    <a:pt x="1024856" y="229285"/>
                  </a:lnTo>
                  <a:lnTo>
                    <a:pt x="1042592" y="232860"/>
                  </a:lnTo>
                  <a:lnTo>
                    <a:pt x="1057076" y="242611"/>
                  </a:lnTo>
                  <a:lnTo>
                    <a:pt x="1066841" y="257073"/>
                  </a:lnTo>
                  <a:lnTo>
                    <a:pt x="1070422" y="274781"/>
                  </a:lnTo>
                  <a:lnTo>
                    <a:pt x="1066970" y="292199"/>
                  </a:lnTo>
                  <a:lnTo>
                    <a:pt x="1057539" y="306509"/>
                  </a:lnTo>
                  <a:lnTo>
                    <a:pt x="1043512" y="316329"/>
                  </a:lnTo>
                  <a:lnTo>
                    <a:pt x="1026275" y="320278"/>
                  </a:lnTo>
                  <a:lnTo>
                    <a:pt x="1024856" y="320308"/>
                  </a:lnTo>
                  <a:close/>
                </a:path>
                <a:path w="1374140" h="549910">
                  <a:moveTo>
                    <a:pt x="1328463" y="91052"/>
                  </a:moveTo>
                  <a:lnTo>
                    <a:pt x="45562" y="91052"/>
                  </a:lnTo>
                  <a:lnTo>
                    <a:pt x="27826" y="87472"/>
                  </a:lnTo>
                  <a:lnTo>
                    <a:pt x="13344" y="77711"/>
                  </a:lnTo>
                  <a:lnTo>
                    <a:pt x="3580" y="63239"/>
                  </a:lnTo>
                  <a:lnTo>
                    <a:pt x="0" y="45526"/>
                  </a:lnTo>
                  <a:lnTo>
                    <a:pt x="3450" y="28125"/>
                  </a:lnTo>
                  <a:lnTo>
                    <a:pt x="12881" y="13821"/>
                  </a:lnTo>
                  <a:lnTo>
                    <a:pt x="26906" y="3995"/>
                  </a:lnTo>
                  <a:lnTo>
                    <a:pt x="44143" y="29"/>
                  </a:lnTo>
                  <a:lnTo>
                    <a:pt x="45562" y="0"/>
                  </a:lnTo>
                  <a:lnTo>
                    <a:pt x="1328463" y="0"/>
                  </a:lnTo>
                  <a:lnTo>
                    <a:pt x="1346199" y="3580"/>
                  </a:lnTo>
                  <a:lnTo>
                    <a:pt x="1360683" y="13341"/>
                  </a:lnTo>
                  <a:lnTo>
                    <a:pt x="1370448" y="27813"/>
                  </a:lnTo>
                  <a:lnTo>
                    <a:pt x="1374029" y="45526"/>
                  </a:lnTo>
                  <a:lnTo>
                    <a:pt x="1370577" y="62931"/>
                  </a:lnTo>
                  <a:lnTo>
                    <a:pt x="1361146" y="77242"/>
                  </a:lnTo>
                  <a:lnTo>
                    <a:pt x="1347121" y="87069"/>
                  </a:lnTo>
                  <a:lnTo>
                    <a:pt x="1329885" y="91023"/>
                  </a:lnTo>
                  <a:lnTo>
                    <a:pt x="1328463" y="91052"/>
                  </a:lnTo>
                  <a:close/>
                </a:path>
              </a:pathLst>
            </a:custGeom>
            <a:solidFill>
              <a:srgbClr val="D3E2F1">
                <a:alpha val="55288"/>
              </a:srgbClr>
            </a:solidFill>
          </p:spPr>
          <p:txBody>
            <a:bodyPr wrap="square" lIns="0" tIns="0" rIns="0" bIns="0" rtlCol="0"/>
            <a:lstStyle/>
            <a:p>
              <a:endParaRPr/>
            </a:p>
          </p:txBody>
        </p:sp>
        <p:sp>
          <p:nvSpPr>
            <p:cNvPr id="25" name="object 25"/>
            <p:cNvSpPr/>
            <p:nvPr/>
          </p:nvSpPr>
          <p:spPr>
            <a:xfrm>
              <a:off x="14163859" y="6326882"/>
              <a:ext cx="2875915" cy="1167130"/>
            </a:xfrm>
            <a:custGeom>
              <a:avLst/>
              <a:gdLst/>
              <a:ahLst/>
              <a:cxnLst/>
              <a:rect l="l" t="t" r="r" b="b"/>
              <a:pathLst>
                <a:path w="2875915" h="1167129">
                  <a:moveTo>
                    <a:pt x="2875524" y="1166678"/>
                  </a:moveTo>
                  <a:lnTo>
                    <a:pt x="0" y="1166678"/>
                  </a:lnTo>
                  <a:lnTo>
                    <a:pt x="0" y="0"/>
                  </a:lnTo>
                  <a:lnTo>
                    <a:pt x="2875524" y="0"/>
                  </a:lnTo>
                  <a:lnTo>
                    <a:pt x="2875524" y="1166678"/>
                  </a:lnTo>
                  <a:close/>
                </a:path>
              </a:pathLst>
            </a:custGeom>
            <a:solidFill>
              <a:srgbClr val="FFFFFF">
                <a:alpha val="16079"/>
              </a:srgbClr>
            </a:solidFill>
          </p:spPr>
          <p:txBody>
            <a:bodyPr wrap="square" lIns="0" tIns="0" rIns="0" bIns="0" rtlCol="0"/>
            <a:lstStyle/>
            <a:p>
              <a:endParaRPr/>
            </a:p>
          </p:txBody>
        </p:sp>
        <p:sp>
          <p:nvSpPr>
            <p:cNvPr id="26" name="object 26"/>
            <p:cNvSpPr/>
            <p:nvPr/>
          </p:nvSpPr>
          <p:spPr>
            <a:xfrm>
              <a:off x="14152471" y="6315516"/>
              <a:ext cx="2898775" cy="1189990"/>
            </a:xfrm>
            <a:custGeom>
              <a:avLst/>
              <a:gdLst/>
              <a:ahLst/>
              <a:cxnLst/>
              <a:rect l="l" t="t" r="r" b="b"/>
              <a:pathLst>
                <a:path w="2898775" h="1189990">
                  <a:moveTo>
                    <a:pt x="2893208" y="1189412"/>
                  </a:moveTo>
                  <a:lnTo>
                    <a:pt x="5098" y="1189412"/>
                  </a:lnTo>
                  <a:lnTo>
                    <a:pt x="0" y="1184334"/>
                  </a:lnTo>
                  <a:lnTo>
                    <a:pt x="0" y="5078"/>
                  </a:lnTo>
                  <a:lnTo>
                    <a:pt x="5098" y="0"/>
                  </a:lnTo>
                  <a:lnTo>
                    <a:pt x="2893208" y="0"/>
                  </a:lnTo>
                  <a:lnTo>
                    <a:pt x="2898292" y="5078"/>
                  </a:lnTo>
                  <a:lnTo>
                    <a:pt x="2898292" y="22733"/>
                  </a:lnTo>
                  <a:lnTo>
                    <a:pt x="22779" y="22733"/>
                  </a:lnTo>
                  <a:lnTo>
                    <a:pt x="22779" y="1166649"/>
                  </a:lnTo>
                  <a:lnTo>
                    <a:pt x="2898292" y="1166649"/>
                  </a:lnTo>
                  <a:lnTo>
                    <a:pt x="2898292" y="1184334"/>
                  </a:lnTo>
                  <a:lnTo>
                    <a:pt x="2893208" y="1189412"/>
                  </a:lnTo>
                  <a:close/>
                </a:path>
                <a:path w="2898775" h="1189990">
                  <a:moveTo>
                    <a:pt x="2898292" y="1166649"/>
                  </a:moveTo>
                  <a:lnTo>
                    <a:pt x="2875503" y="1166649"/>
                  </a:lnTo>
                  <a:lnTo>
                    <a:pt x="2875503" y="22733"/>
                  </a:lnTo>
                  <a:lnTo>
                    <a:pt x="2898292" y="22733"/>
                  </a:lnTo>
                  <a:lnTo>
                    <a:pt x="2898292" y="1166649"/>
                  </a:lnTo>
                  <a:close/>
                </a:path>
              </a:pathLst>
            </a:custGeom>
            <a:solidFill>
              <a:srgbClr val="131313">
                <a:alpha val="16079"/>
              </a:srgbClr>
            </a:solidFill>
          </p:spPr>
          <p:txBody>
            <a:bodyPr wrap="square" lIns="0" tIns="0" rIns="0" bIns="0" rtlCol="0"/>
            <a:lstStyle/>
            <a:p>
              <a:endParaRPr/>
            </a:p>
          </p:txBody>
        </p:sp>
        <p:sp>
          <p:nvSpPr>
            <p:cNvPr id="27" name="object 27"/>
            <p:cNvSpPr/>
            <p:nvPr/>
          </p:nvSpPr>
          <p:spPr>
            <a:xfrm>
              <a:off x="15237955" y="6632340"/>
              <a:ext cx="1374140" cy="549910"/>
            </a:xfrm>
            <a:custGeom>
              <a:avLst/>
              <a:gdLst/>
              <a:ahLst/>
              <a:cxnLst/>
              <a:rect l="l" t="t" r="r" b="b"/>
              <a:pathLst>
                <a:path w="1374140" h="549909">
                  <a:moveTo>
                    <a:pt x="727364" y="549563"/>
                  </a:moveTo>
                  <a:lnTo>
                    <a:pt x="45562" y="549563"/>
                  </a:lnTo>
                  <a:lnTo>
                    <a:pt x="27826" y="545983"/>
                  </a:lnTo>
                  <a:lnTo>
                    <a:pt x="13344" y="536222"/>
                  </a:lnTo>
                  <a:lnTo>
                    <a:pt x="3580" y="521750"/>
                  </a:lnTo>
                  <a:lnTo>
                    <a:pt x="0" y="504037"/>
                  </a:lnTo>
                  <a:lnTo>
                    <a:pt x="3450" y="486631"/>
                  </a:lnTo>
                  <a:lnTo>
                    <a:pt x="12881" y="472320"/>
                  </a:lnTo>
                  <a:lnTo>
                    <a:pt x="26906" y="462493"/>
                  </a:lnTo>
                  <a:lnTo>
                    <a:pt x="44143" y="458540"/>
                  </a:lnTo>
                  <a:lnTo>
                    <a:pt x="45562" y="458510"/>
                  </a:lnTo>
                  <a:lnTo>
                    <a:pt x="727364" y="458510"/>
                  </a:lnTo>
                  <a:lnTo>
                    <a:pt x="745100" y="462091"/>
                  </a:lnTo>
                  <a:lnTo>
                    <a:pt x="759584" y="471852"/>
                  </a:lnTo>
                  <a:lnTo>
                    <a:pt x="769349" y="486324"/>
                  </a:lnTo>
                  <a:lnTo>
                    <a:pt x="772930" y="504037"/>
                  </a:lnTo>
                  <a:lnTo>
                    <a:pt x="769478" y="521438"/>
                  </a:lnTo>
                  <a:lnTo>
                    <a:pt x="760047" y="535742"/>
                  </a:lnTo>
                  <a:lnTo>
                    <a:pt x="746021" y="545568"/>
                  </a:lnTo>
                  <a:lnTo>
                    <a:pt x="728783" y="549534"/>
                  </a:lnTo>
                  <a:lnTo>
                    <a:pt x="727364" y="549563"/>
                  </a:lnTo>
                  <a:close/>
                </a:path>
                <a:path w="1374140" h="549909">
                  <a:moveTo>
                    <a:pt x="1024856" y="320278"/>
                  </a:moveTo>
                  <a:lnTo>
                    <a:pt x="45562" y="320278"/>
                  </a:lnTo>
                  <a:lnTo>
                    <a:pt x="27826" y="316702"/>
                  </a:lnTo>
                  <a:lnTo>
                    <a:pt x="13344" y="306952"/>
                  </a:lnTo>
                  <a:lnTo>
                    <a:pt x="3580" y="292490"/>
                  </a:lnTo>
                  <a:lnTo>
                    <a:pt x="0" y="274781"/>
                  </a:lnTo>
                  <a:lnTo>
                    <a:pt x="3450" y="257363"/>
                  </a:lnTo>
                  <a:lnTo>
                    <a:pt x="12881" y="243054"/>
                  </a:lnTo>
                  <a:lnTo>
                    <a:pt x="26906" y="233234"/>
                  </a:lnTo>
                  <a:lnTo>
                    <a:pt x="44143" y="229285"/>
                  </a:lnTo>
                  <a:lnTo>
                    <a:pt x="45562" y="229255"/>
                  </a:lnTo>
                  <a:lnTo>
                    <a:pt x="1024856" y="229255"/>
                  </a:lnTo>
                  <a:lnTo>
                    <a:pt x="1042592" y="232831"/>
                  </a:lnTo>
                  <a:lnTo>
                    <a:pt x="1057076" y="242585"/>
                  </a:lnTo>
                  <a:lnTo>
                    <a:pt x="1066841" y="257056"/>
                  </a:lnTo>
                  <a:lnTo>
                    <a:pt x="1070422" y="274781"/>
                  </a:lnTo>
                  <a:lnTo>
                    <a:pt x="1066970" y="292182"/>
                  </a:lnTo>
                  <a:lnTo>
                    <a:pt x="1057539" y="306483"/>
                  </a:lnTo>
                  <a:lnTo>
                    <a:pt x="1043512" y="316300"/>
                  </a:lnTo>
                  <a:lnTo>
                    <a:pt x="1026275" y="320249"/>
                  </a:lnTo>
                  <a:lnTo>
                    <a:pt x="1024856" y="320278"/>
                  </a:lnTo>
                  <a:close/>
                </a:path>
                <a:path w="1374140" h="549909">
                  <a:moveTo>
                    <a:pt x="1328463" y="91023"/>
                  </a:moveTo>
                  <a:lnTo>
                    <a:pt x="45562" y="91023"/>
                  </a:lnTo>
                  <a:lnTo>
                    <a:pt x="27826" y="87442"/>
                  </a:lnTo>
                  <a:lnTo>
                    <a:pt x="13344" y="77681"/>
                  </a:lnTo>
                  <a:lnTo>
                    <a:pt x="3580" y="63209"/>
                  </a:lnTo>
                  <a:lnTo>
                    <a:pt x="0" y="45496"/>
                  </a:lnTo>
                  <a:lnTo>
                    <a:pt x="3450" y="28095"/>
                  </a:lnTo>
                  <a:lnTo>
                    <a:pt x="12881" y="13791"/>
                  </a:lnTo>
                  <a:lnTo>
                    <a:pt x="26906" y="3965"/>
                  </a:lnTo>
                  <a:lnTo>
                    <a:pt x="44143" y="0"/>
                  </a:lnTo>
                  <a:lnTo>
                    <a:pt x="1328463" y="0"/>
                  </a:lnTo>
                  <a:lnTo>
                    <a:pt x="1346199" y="3575"/>
                  </a:lnTo>
                  <a:lnTo>
                    <a:pt x="1360683" y="13326"/>
                  </a:lnTo>
                  <a:lnTo>
                    <a:pt x="1370448" y="27788"/>
                  </a:lnTo>
                  <a:lnTo>
                    <a:pt x="1374029" y="45496"/>
                  </a:lnTo>
                  <a:lnTo>
                    <a:pt x="1370577" y="62902"/>
                  </a:lnTo>
                  <a:lnTo>
                    <a:pt x="1361146" y="77213"/>
                  </a:lnTo>
                  <a:lnTo>
                    <a:pt x="1347121" y="87040"/>
                  </a:lnTo>
                  <a:lnTo>
                    <a:pt x="1329885" y="90993"/>
                  </a:lnTo>
                  <a:lnTo>
                    <a:pt x="1328463" y="91023"/>
                  </a:lnTo>
                  <a:close/>
                </a:path>
              </a:pathLst>
            </a:custGeom>
            <a:solidFill>
              <a:srgbClr val="D3E2F1">
                <a:alpha val="16079"/>
              </a:srgbClr>
            </a:solidFill>
          </p:spPr>
          <p:txBody>
            <a:bodyPr wrap="square" lIns="0" tIns="0" rIns="0" bIns="0" rtlCol="0"/>
            <a:lstStyle/>
            <a:p>
              <a:endParaRPr/>
            </a:p>
          </p:txBody>
        </p:sp>
        <p:sp>
          <p:nvSpPr>
            <p:cNvPr id="28" name="object 28"/>
            <p:cNvSpPr/>
            <p:nvPr/>
          </p:nvSpPr>
          <p:spPr>
            <a:xfrm>
              <a:off x="12806185" y="6162774"/>
              <a:ext cx="2402572" cy="3175239"/>
            </a:xfrm>
            <a:prstGeom prst="rect">
              <a:avLst/>
            </a:prstGeom>
            <a:blipFill>
              <a:blip r:embed="rId2" cstate="print"/>
              <a:stretch>
                <a:fillRect/>
              </a:stretch>
            </a:blipFill>
          </p:spPr>
          <p:txBody>
            <a:bodyPr wrap="square" lIns="0" tIns="0" rIns="0" bIns="0" rtlCol="0"/>
            <a:lstStyle/>
            <a:p>
              <a:endParaRPr/>
            </a:p>
          </p:txBody>
        </p:sp>
        <p:sp>
          <p:nvSpPr>
            <p:cNvPr id="29" name="object 29"/>
            <p:cNvSpPr/>
            <p:nvPr/>
          </p:nvSpPr>
          <p:spPr>
            <a:xfrm>
              <a:off x="10509209" y="9730259"/>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30" name="object 30"/>
            <p:cNvSpPr/>
            <p:nvPr/>
          </p:nvSpPr>
          <p:spPr>
            <a:xfrm>
              <a:off x="10496303" y="9717132"/>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31" name="object 31"/>
            <p:cNvSpPr/>
            <p:nvPr/>
          </p:nvSpPr>
          <p:spPr>
            <a:xfrm>
              <a:off x="10301403" y="9183694"/>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32" name="object 32"/>
            <p:cNvSpPr/>
            <p:nvPr/>
          </p:nvSpPr>
          <p:spPr>
            <a:xfrm>
              <a:off x="10247375" y="9181233"/>
              <a:ext cx="68580" cy="1070610"/>
            </a:xfrm>
            <a:custGeom>
              <a:avLst/>
              <a:gdLst/>
              <a:ahLst/>
              <a:cxnLst/>
              <a:rect l="l" t="t" r="r" b="b"/>
              <a:pathLst>
                <a:path w="68579" h="1070609">
                  <a:moveTo>
                    <a:pt x="27680" y="1070175"/>
                  </a:moveTo>
                  <a:lnTo>
                    <a:pt x="37744" y="1070175"/>
                  </a:lnTo>
                  <a:lnTo>
                    <a:pt x="49574" y="1067788"/>
                  </a:lnTo>
                  <a:lnTo>
                    <a:pt x="59235" y="1061282"/>
                  </a:lnTo>
                  <a:lnTo>
                    <a:pt x="65749" y="1051631"/>
                  </a:lnTo>
                  <a:lnTo>
                    <a:pt x="68138" y="1039813"/>
                  </a:lnTo>
                  <a:lnTo>
                    <a:pt x="68138" y="30377"/>
                  </a:lnTo>
                  <a:lnTo>
                    <a:pt x="65749" y="18553"/>
                  </a:lnTo>
                  <a:lnTo>
                    <a:pt x="59235" y="8897"/>
                  </a:lnTo>
                  <a:lnTo>
                    <a:pt x="49574" y="2387"/>
                  </a:lnTo>
                  <a:lnTo>
                    <a:pt x="37744" y="0"/>
                  </a:lnTo>
                  <a:lnTo>
                    <a:pt x="27680" y="0"/>
                  </a:lnTo>
                  <a:lnTo>
                    <a:pt x="15850" y="2387"/>
                  </a:lnTo>
                  <a:lnTo>
                    <a:pt x="6189" y="8897"/>
                  </a:lnTo>
                  <a:lnTo>
                    <a:pt x="0" y="18072"/>
                  </a:lnTo>
                  <a:lnTo>
                    <a:pt x="0" y="1052112"/>
                  </a:lnTo>
                  <a:lnTo>
                    <a:pt x="6189" y="1061282"/>
                  </a:lnTo>
                  <a:lnTo>
                    <a:pt x="15850" y="1067788"/>
                  </a:lnTo>
                  <a:lnTo>
                    <a:pt x="27680" y="1070175"/>
                  </a:lnTo>
                  <a:close/>
                </a:path>
              </a:pathLst>
            </a:custGeom>
            <a:solidFill>
              <a:srgbClr val="131313"/>
            </a:solidFill>
          </p:spPr>
          <p:txBody>
            <a:bodyPr wrap="square" lIns="0" tIns="0" rIns="0" bIns="0" rtlCol="0"/>
            <a:lstStyle/>
            <a:p>
              <a:endParaRPr/>
            </a:p>
          </p:txBody>
        </p:sp>
        <p:sp>
          <p:nvSpPr>
            <p:cNvPr id="33" name="object 33"/>
            <p:cNvSpPr/>
            <p:nvPr/>
          </p:nvSpPr>
          <p:spPr>
            <a:xfrm>
              <a:off x="10470223" y="9399218"/>
              <a:ext cx="103042" cy="235547"/>
            </a:xfrm>
            <a:prstGeom prst="rect">
              <a:avLst/>
            </a:prstGeom>
            <a:blipFill>
              <a:blip r:embed="rId3" cstate="print"/>
              <a:stretch>
                <a:fillRect/>
              </a:stretch>
            </a:blipFill>
          </p:spPr>
          <p:txBody>
            <a:bodyPr wrap="square" lIns="0" tIns="0" rIns="0" bIns="0" rtlCol="0"/>
            <a:lstStyle/>
            <a:p>
              <a:endParaRPr/>
            </a:p>
          </p:txBody>
        </p:sp>
        <p:sp>
          <p:nvSpPr>
            <p:cNvPr id="34" name="object 34"/>
            <p:cNvSpPr/>
            <p:nvPr/>
          </p:nvSpPr>
          <p:spPr>
            <a:xfrm>
              <a:off x="10891018" y="9264782"/>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35" name="object 35"/>
            <p:cNvSpPr/>
            <p:nvPr/>
          </p:nvSpPr>
          <p:spPr>
            <a:xfrm>
              <a:off x="11008011" y="994393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36" name="object 36"/>
            <p:cNvSpPr/>
            <p:nvPr/>
          </p:nvSpPr>
          <p:spPr>
            <a:xfrm>
              <a:off x="11975439" y="960600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37" name="object 37"/>
            <p:cNvSpPr/>
            <p:nvPr/>
          </p:nvSpPr>
          <p:spPr>
            <a:xfrm>
              <a:off x="11962018" y="959131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38" name="object 38"/>
            <p:cNvSpPr/>
            <p:nvPr/>
          </p:nvSpPr>
          <p:spPr>
            <a:xfrm>
              <a:off x="11500829" y="99227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39" name="object 39"/>
            <p:cNvSpPr/>
            <p:nvPr/>
          </p:nvSpPr>
          <p:spPr>
            <a:xfrm>
              <a:off x="11498354" y="1019960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40" name="object 40"/>
            <p:cNvSpPr/>
            <p:nvPr/>
          </p:nvSpPr>
          <p:spPr>
            <a:xfrm>
              <a:off x="11716592" y="9942126"/>
              <a:ext cx="235779" cy="102932"/>
            </a:xfrm>
            <a:prstGeom prst="rect">
              <a:avLst/>
            </a:prstGeom>
            <a:blipFill>
              <a:blip r:embed="rId4" cstate="print"/>
              <a:stretch>
                <a:fillRect/>
              </a:stretch>
            </a:blipFill>
          </p:spPr>
          <p:txBody>
            <a:bodyPr wrap="square" lIns="0" tIns="0" rIns="0" bIns="0" rtlCol="0"/>
            <a:lstStyle/>
            <a:p>
              <a:endParaRPr/>
            </a:p>
          </p:txBody>
        </p:sp>
        <p:sp>
          <p:nvSpPr>
            <p:cNvPr id="41" name="object 41"/>
            <p:cNvSpPr/>
            <p:nvPr/>
          </p:nvSpPr>
          <p:spPr>
            <a:xfrm>
              <a:off x="12085816" y="822224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42" name="object 42"/>
            <p:cNvSpPr/>
            <p:nvPr/>
          </p:nvSpPr>
          <p:spPr>
            <a:xfrm>
              <a:off x="12569249" y="866588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grpSp>
      <p:sp>
        <p:nvSpPr>
          <p:cNvPr id="43" name="object 43"/>
          <p:cNvSpPr txBox="1"/>
          <p:nvPr/>
        </p:nvSpPr>
        <p:spPr>
          <a:xfrm>
            <a:off x="799858" y="2241362"/>
            <a:ext cx="8175704" cy="4335418"/>
          </a:xfrm>
          <a:prstGeom prst="rect">
            <a:avLst/>
          </a:prstGeom>
        </p:spPr>
        <p:txBody>
          <a:bodyPr vert="horz" wrap="square" lIns="0" tIns="12700" rIns="0" bIns="0" rtlCol="0">
            <a:spAutoFit/>
          </a:bodyPr>
          <a:lstStyle/>
          <a:p>
            <a:pPr marL="12700" marR="5080" algn="just">
              <a:lnSpc>
                <a:spcPct val="131900"/>
              </a:lnSpc>
              <a:spcBef>
                <a:spcPts val="100"/>
              </a:spcBef>
            </a:pPr>
            <a:r>
              <a:rPr lang="en-US" sz="2700" dirty="0">
                <a:latin typeface="Verdana" panose="020B0604030504040204" pitchFamily="34" charset="0"/>
                <a:ea typeface="Verdana" panose="020B0604030504040204" pitchFamily="34" charset="0"/>
              </a:rPr>
              <a:t>Interacting with technology has become an essential  part of everyday life for the majority of people. The  average user of a computer system is now less likely  to understand the technology. Since, there are  different types of technology they have to use.</a:t>
            </a:r>
          </a:p>
          <a:p>
            <a:pPr marL="12700" marR="720090" algn="just">
              <a:lnSpc>
                <a:spcPct val="131900"/>
              </a:lnSpc>
            </a:pPr>
            <a:r>
              <a:rPr lang="en-US" sz="2700" dirty="0">
                <a:latin typeface="Verdana" panose="020B0604030504040204" pitchFamily="34" charset="0"/>
                <a:ea typeface="Verdana" panose="020B0604030504040204" pitchFamily="34" charset="0"/>
              </a:rPr>
              <a:t>People are busy and may spend little or no time  actually learning a new system.</a:t>
            </a:r>
          </a:p>
        </p:txBody>
      </p:sp>
      <p:sp>
        <p:nvSpPr>
          <p:cNvPr id="45" name="object 45"/>
          <p:cNvSpPr/>
          <p:nvPr/>
        </p:nvSpPr>
        <p:spPr>
          <a:xfrm>
            <a:off x="222030" y="9634697"/>
            <a:ext cx="724549" cy="401845"/>
          </a:xfrm>
          <a:prstGeom prst="rect">
            <a:avLst/>
          </a:prstGeom>
          <a:blipFill>
            <a:blip r:embed="rId5" cstate="print"/>
            <a:stretch>
              <a:fillRect/>
            </a:stretch>
          </a:blipFill>
        </p:spPr>
        <p:txBody>
          <a:bodyPr wrap="square" lIns="0" tIns="0" rIns="0" bIns="0" rtlCol="0"/>
          <a:lstStyle/>
          <a:p>
            <a:endParaRPr/>
          </a:p>
        </p:txBody>
      </p:sp>
      <p:sp>
        <p:nvSpPr>
          <p:cNvPr id="44" name="object 44"/>
          <p:cNvSpPr txBox="1">
            <a:spLocks noGrp="1"/>
          </p:cNvSpPr>
          <p:nvPr>
            <p:ph type="title"/>
          </p:nvPr>
        </p:nvSpPr>
        <p:spPr>
          <a:xfrm>
            <a:off x="1731668" y="1074452"/>
            <a:ext cx="5326076" cy="568104"/>
          </a:xfrm>
          <a:prstGeom prst="rect">
            <a:avLst/>
          </a:prstGeom>
          <a:noFill/>
        </p:spPr>
        <p:txBody>
          <a:bodyPr vert="horz" wrap="square" lIns="0" tIns="13970" rIns="0" bIns="0" rtlCol="0">
            <a:spAutoFit/>
          </a:bodyPr>
          <a:lstStyle/>
          <a:p>
            <a:pPr marL="12700" algn="ctr">
              <a:lnSpc>
                <a:spcPct val="100000"/>
              </a:lnSpc>
              <a:spcBef>
                <a:spcPts val="110"/>
              </a:spcBef>
            </a:pPr>
            <a:r>
              <a:rPr sz="3600" spc="225" dirty="0">
                <a:solidFill>
                  <a:schemeClr val="tx2">
                    <a:lumMod val="60000"/>
                    <a:lumOff val="40000"/>
                  </a:schemeClr>
                </a:solidFill>
              </a:rPr>
              <a:t>INTRODUCTION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44000" y="18"/>
            <a:ext cx="9144573" cy="10287341"/>
            <a:chOff x="9144000" y="18"/>
            <a:chExt cx="9144573" cy="10287341"/>
          </a:xfrm>
        </p:grpSpPr>
        <p:sp>
          <p:nvSpPr>
            <p:cNvPr id="3" name="object 3"/>
            <p:cNvSpPr/>
            <p:nvPr/>
          </p:nvSpPr>
          <p:spPr>
            <a:xfrm>
              <a:off x="9144000" y="18"/>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4" name="object 4"/>
            <p:cNvSpPr/>
            <p:nvPr/>
          </p:nvSpPr>
          <p:spPr>
            <a:xfrm>
              <a:off x="9420303" y="6771702"/>
              <a:ext cx="3023870" cy="3512820"/>
            </a:xfrm>
            <a:custGeom>
              <a:avLst/>
              <a:gdLst/>
              <a:ahLst/>
              <a:cxnLst/>
              <a:rect l="l" t="t" r="r" b="b"/>
              <a:pathLst>
                <a:path w="3023870" h="3512820">
                  <a:moveTo>
                    <a:pt x="2967797" y="3512582"/>
                  </a:moveTo>
                  <a:lnTo>
                    <a:pt x="1197761" y="3512582"/>
                  </a:lnTo>
                  <a:lnTo>
                    <a:pt x="1130588" y="3368909"/>
                  </a:lnTo>
                  <a:lnTo>
                    <a:pt x="1121054" y="3257036"/>
                  </a:lnTo>
                  <a:lnTo>
                    <a:pt x="1180728" y="3119378"/>
                  </a:lnTo>
                  <a:lnTo>
                    <a:pt x="1321183" y="2898351"/>
                  </a:lnTo>
                  <a:lnTo>
                    <a:pt x="1352014" y="2850128"/>
                  </a:lnTo>
                  <a:lnTo>
                    <a:pt x="1379401" y="2804864"/>
                  </a:lnTo>
                  <a:lnTo>
                    <a:pt x="1403453" y="2762442"/>
                  </a:lnTo>
                  <a:lnTo>
                    <a:pt x="1424281" y="2722750"/>
                  </a:lnTo>
                  <a:lnTo>
                    <a:pt x="1441993" y="2685673"/>
                  </a:lnTo>
                  <a:lnTo>
                    <a:pt x="1468510" y="2618906"/>
                  </a:lnTo>
                  <a:lnTo>
                    <a:pt x="1483883" y="2561226"/>
                  </a:lnTo>
                  <a:lnTo>
                    <a:pt x="1488987" y="2511720"/>
                  </a:lnTo>
                  <a:lnTo>
                    <a:pt x="1487963" y="2489746"/>
                  </a:lnTo>
                  <a:lnTo>
                    <a:pt x="1479312" y="2450784"/>
                  </a:lnTo>
                  <a:lnTo>
                    <a:pt x="1451469" y="2403093"/>
                  </a:lnTo>
                  <a:lnTo>
                    <a:pt x="1408421" y="2365562"/>
                  </a:lnTo>
                  <a:lnTo>
                    <a:pt x="1372736" y="2344660"/>
                  </a:lnTo>
                  <a:lnTo>
                    <a:pt x="1332487" y="2325987"/>
                  </a:lnTo>
                  <a:lnTo>
                    <a:pt x="1288550" y="2308628"/>
                  </a:lnTo>
                  <a:lnTo>
                    <a:pt x="1217650" y="2283054"/>
                  </a:lnTo>
                  <a:lnTo>
                    <a:pt x="1193124" y="2274196"/>
                  </a:lnTo>
                  <a:lnTo>
                    <a:pt x="1143389" y="2255292"/>
                  </a:lnTo>
                  <a:lnTo>
                    <a:pt x="1093476" y="2234046"/>
                  </a:lnTo>
                  <a:lnTo>
                    <a:pt x="1044263" y="2209540"/>
                  </a:lnTo>
                  <a:lnTo>
                    <a:pt x="996627" y="2180862"/>
                  </a:lnTo>
                  <a:lnTo>
                    <a:pt x="951444" y="2147097"/>
                  </a:lnTo>
                  <a:lnTo>
                    <a:pt x="909593" y="2107329"/>
                  </a:lnTo>
                  <a:lnTo>
                    <a:pt x="871951" y="2060645"/>
                  </a:lnTo>
                  <a:lnTo>
                    <a:pt x="839395" y="2006131"/>
                  </a:lnTo>
                  <a:lnTo>
                    <a:pt x="812803" y="1942870"/>
                  </a:lnTo>
                  <a:lnTo>
                    <a:pt x="796438" y="1889693"/>
                  </a:lnTo>
                  <a:lnTo>
                    <a:pt x="783614" y="1836599"/>
                  </a:lnTo>
                  <a:lnTo>
                    <a:pt x="773979" y="1783717"/>
                  </a:lnTo>
                  <a:lnTo>
                    <a:pt x="767185" y="1731176"/>
                  </a:lnTo>
                  <a:lnTo>
                    <a:pt x="762879" y="1679103"/>
                  </a:lnTo>
                  <a:lnTo>
                    <a:pt x="760712" y="1627627"/>
                  </a:lnTo>
                  <a:lnTo>
                    <a:pt x="760333" y="1576876"/>
                  </a:lnTo>
                  <a:lnTo>
                    <a:pt x="761391" y="1526977"/>
                  </a:lnTo>
                  <a:lnTo>
                    <a:pt x="763537" y="1478060"/>
                  </a:lnTo>
                  <a:lnTo>
                    <a:pt x="766419" y="1430252"/>
                  </a:lnTo>
                  <a:lnTo>
                    <a:pt x="769686" y="1383681"/>
                  </a:lnTo>
                  <a:lnTo>
                    <a:pt x="772989" y="1338475"/>
                  </a:lnTo>
                  <a:lnTo>
                    <a:pt x="775977" y="1294764"/>
                  </a:lnTo>
                  <a:lnTo>
                    <a:pt x="778299" y="1252674"/>
                  </a:lnTo>
                  <a:lnTo>
                    <a:pt x="779605" y="1212334"/>
                  </a:lnTo>
                  <a:lnTo>
                    <a:pt x="779543" y="1173871"/>
                  </a:lnTo>
                  <a:lnTo>
                    <a:pt x="773918" y="1103094"/>
                  </a:lnTo>
                  <a:lnTo>
                    <a:pt x="758619" y="1041366"/>
                  </a:lnTo>
                  <a:lnTo>
                    <a:pt x="730842" y="989714"/>
                  </a:lnTo>
                  <a:lnTo>
                    <a:pt x="687782" y="949161"/>
                  </a:lnTo>
                  <a:lnTo>
                    <a:pt x="615012" y="912214"/>
                  </a:lnTo>
                  <a:lnTo>
                    <a:pt x="570444" y="890371"/>
                  </a:lnTo>
                  <a:lnTo>
                    <a:pt x="526139" y="867852"/>
                  </a:lnTo>
                  <a:lnTo>
                    <a:pt x="482299" y="844674"/>
                  </a:lnTo>
                  <a:lnTo>
                    <a:pt x="439121" y="820851"/>
                  </a:lnTo>
                  <a:lnTo>
                    <a:pt x="396807" y="796397"/>
                  </a:lnTo>
                  <a:lnTo>
                    <a:pt x="355555" y="771328"/>
                  </a:lnTo>
                  <a:lnTo>
                    <a:pt x="315565" y="745658"/>
                  </a:lnTo>
                  <a:lnTo>
                    <a:pt x="277036" y="719403"/>
                  </a:lnTo>
                  <a:lnTo>
                    <a:pt x="240169" y="692577"/>
                  </a:lnTo>
                  <a:lnTo>
                    <a:pt x="205163" y="665195"/>
                  </a:lnTo>
                  <a:lnTo>
                    <a:pt x="172217" y="637272"/>
                  </a:lnTo>
                  <a:lnTo>
                    <a:pt x="141531" y="608823"/>
                  </a:lnTo>
                  <a:lnTo>
                    <a:pt x="113305" y="579863"/>
                  </a:lnTo>
                  <a:lnTo>
                    <a:pt x="87739" y="550407"/>
                  </a:lnTo>
                  <a:lnTo>
                    <a:pt x="45382" y="490065"/>
                  </a:lnTo>
                  <a:lnTo>
                    <a:pt x="16057" y="427916"/>
                  </a:lnTo>
                  <a:lnTo>
                    <a:pt x="1362" y="364080"/>
                  </a:lnTo>
                  <a:lnTo>
                    <a:pt x="0" y="331566"/>
                  </a:lnTo>
                  <a:lnTo>
                    <a:pt x="2893" y="298675"/>
                  </a:lnTo>
                  <a:lnTo>
                    <a:pt x="22247" y="231822"/>
                  </a:lnTo>
                  <a:lnTo>
                    <a:pt x="61021" y="163637"/>
                  </a:lnTo>
                  <a:lnTo>
                    <a:pt x="88189" y="129084"/>
                  </a:lnTo>
                  <a:lnTo>
                    <a:pt x="127482" y="91640"/>
                  </a:lnTo>
                  <a:lnTo>
                    <a:pt x="175617" y="59866"/>
                  </a:lnTo>
                  <a:lnTo>
                    <a:pt x="231510" y="34288"/>
                  </a:lnTo>
                  <a:lnTo>
                    <a:pt x="294077" y="15434"/>
                  </a:lnTo>
                  <a:lnTo>
                    <a:pt x="362234" y="3829"/>
                  </a:lnTo>
                  <a:lnTo>
                    <a:pt x="434896" y="0"/>
                  </a:lnTo>
                  <a:lnTo>
                    <a:pt x="472579" y="1165"/>
                  </a:lnTo>
                  <a:lnTo>
                    <a:pt x="510981" y="4473"/>
                  </a:lnTo>
                  <a:lnTo>
                    <a:pt x="549968" y="9987"/>
                  </a:lnTo>
                  <a:lnTo>
                    <a:pt x="589404" y="17775"/>
                  </a:lnTo>
                  <a:lnTo>
                    <a:pt x="629154" y="27901"/>
                  </a:lnTo>
                  <a:lnTo>
                    <a:pt x="669081" y="40432"/>
                  </a:lnTo>
                  <a:lnTo>
                    <a:pt x="709051" y="55433"/>
                  </a:lnTo>
                  <a:lnTo>
                    <a:pt x="748928" y="72971"/>
                  </a:lnTo>
                  <a:lnTo>
                    <a:pt x="788576" y="93111"/>
                  </a:lnTo>
                  <a:lnTo>
                    <a:pt x="827861" y="115918"/>
                  </a:lnTo>
                  <a:lnTo>
                    <a:pt x="866646" y="141460"/>
                  </a:lnTo>
                  <a:lnTo>
                    <a:pt x="904795" y="169801"/>
                  </a:lnTo>
                  <a:lnTo>
                    <a:pt x="942175" y="201007"/>
                  </a:lnTo>
                  <a:lnTo>
                    <a:pt x="978648" y="235144"/>
                  </a:lnTo>
                  <a:lnTo>
                    <a:pt x="1014080" y="272278"/>
                  </a:lnTo>
                  <a:lnTo>
                    <a:pt x="1048335" y="312475"/>
                  </a:lnTo>
                  <a:lnTo>
                    <a:pt x="1081277" y="355801"/>
                  </a:lnTo>
                  <a:lnTo>
                    <a:pt x="1112772" y="402321"/>
                  </a:lnTo>
                  <a:lnTo>
                    <a:pt x="1142683" y="452101"/>
                  </a:lnTo>
                  <a:lnTo>
                    <a:pt x="1170875" y="505207"/>
                  </a:lnTo>
                  <a:lnTo>
                    <a:pt x="1197212" y="561704"/>
                  </a:lnTo>
                  <a:lnTo>
                    <a:pt x="1221559" y="621660"/>
                  </a:lnTo>
                  <a:lnTo>
                    <a:pt x="1234513" y="652404"/>
                  </a:lnTo>
                  <a:lnTo>
                    <a:pt x="1265430" y="706677"/>
                  </a:lnTo>
                  <a:lnTo>
                    <a:pt x="1302702" y="752326"/>
                  </a:lnTo>
                  <a:lnTo>
                    <a:pt x="1345939" y="790544"/>
                  </a:lnTo>
                  <a:lnTo>
                    <a:pt x="1394752" y="822525"/>
                  </a:lnTo>
                  <a:lnTo>
                    <a:pt x="1448750" y="849465"/>
                  </a:lnTo>
                  <a:lnTo>
                    <a:pt x="1507545" y="872558"/>
                  </a:lnTo>
                  <a:lnTo>
                    <a:pt x="1570746" y="892997"/>
                  </a:lnTo>
                  <a:lnTo>
                    <a:pt x="1637964" y="911976"/>
                  </a:lnTo>
                  <a:lnTo>
                    <a:pt x="1745471" y="940323"/>
                  </a:lnTo>
                  <a:lnTo>
                    <a:pt x="1782893" y="950336"/>
                  </a:lnTo>
                  <a:lnTo>
                    <a:pt x="1821026" y="960879"/>
                  </a:lnTo>
                  <a:lnTo>
                    <a:pt x="1859824" y="972103"/>
                  </a:lnTo>
                  <a:lnTo>
                    <a:pt x="1899235" y="984157"/>
                  </a:lnTo>
                  <a:lnTo>
                    <a:pt x="1939213" y="997189"/>
                  </a:lnTo>
                  <a:lnTo>
                    <a:pt x="1979707" y="1011350"/>
                  </a:lnTo>
                  <a:lnTo>
                    <a:pt x="2020670" y="1026787"/>
                  </a:lnTo>
                  <a:lnTo>
                    <a:pt x="2062053" y="1043652"/>
                  </a:lnTo>
                  <a:lnTo>
                    <a:pt x="2103807" y="1062092"/>
                  </a:lnTo>
                  <a:lnTo>
                    <a:pt x="2145883" y="1082257"/>
                  </a:lnTo>
                  <a:lnTo>
                    <a:pt x="2188233" y="1104297"/>
                  </a:lnTo>
                  <a:lnTo>
                    <a:pt x="2230808" y="1128361"/>
                  </a:lnTo>
                  <a:lnTo>
                    <a:pt x="2273559" y="1154597"/>
                  </a:lnTo>
                  <a:lnTo>
                    <a:pt x="2316437" y="1183156"/>
                  </a:lnTo>
                  <a:lnTo>
                    <a:pt x="2359395" y="1214186"/>
                  </a:lnTo>
                  <a:lnTo>
                    <a:pt x="2402382" y="1247838"/>
                  </a:lnTo>
                  <a:lnTo>
                    <a:pt x="2445351" y="1284259"/>
                  </a:lnTo>
                  <a:lnTo>
                    <a:pt x="2488252" y="1323600"/>
                  </a:lnTo>
                  <a:lnTo>
                    <a:pt x="2531037" y="1366010"/>
                  </a:lnTo>
                  <a:lnTo>
                    <a:pt x="2573658" y="1411638"/>
                  </a:lnTo>
                  <a:lnTo>
                    <a:pt x="2616065" y="1460632"/>
                  </a:lnTo>
                  <a:lnTo>
                    <a:pt x="2640737" y="1492870"/>
                  </a:lnTo>
                  <a:lnTo>
                    <a:pt x="2667520" y="1533060"/>
                  </a:lnTo>
                  <a:lnTo>
                    <a:pt x="2695973" y="1580880"/>
                  </a:lnTo>
                  <a:lnTo>
                    <a:pt x="2725656" y="1636011"/>
                  </a:lnTo>
                  <a:lnTo>
                    <a:pt x="2756128" y="1698130"/>
                  </a:lnTo>
                  <a:lnTo>
                    <a:pt x="2786948" y="1766918"/>
                  </a:lnTo>
                  <a:lnTo>
                    <a:pt x="2802351" y="1803713"/>
                  </a:lnTo>
                  <a:lnTo>
                    <a:pt x="2817675" y="1842054"/>
                  </a:lnTo>
                  <a:lnTo>
                    <a:pt x="2832867" y="1881901"/>
                  </a:lnTo>
                  <a:lnTo>
                    <a:pt x="2847870" y="1923216"/>
                  </a:lnTo>
                  <a:lnTo>
                    <a:pt x="2862629" y="1965956"/>
                  </a:lnTo>
                  <a:lnTo>
                    <a:pt x="2877090" y="2010083"/>
                  </a:lnTo>
                  <a:lnTo>
                    <a:pt x="2891197" y="2055556"/>
                  </a:lnTo>
                  <a:lnTo>
                    <a:pt x="2904896" y="2102336"/>
                  </a:lnTo>
                  <a:lnTo>
                    <a:pt x="2918130" y="2150381"/>
                  </a:lnTo>
                  <a:lnTo>
                    <a:pt x="2930846" y="2199652"/>
                  </a:lnTo>
                  <a:lnTo>
                    <a:pt x="2942988" y="2250109"/>
                  </a:lnTo>
                  <a:lnTo>
                    <a:pt x="2954500" y="2301711"/>
                  </a:lnTo>
                  <a:lnTo>
                    <a:pt x="2965329" y="2354419"/>
                  </a:lnTo>
                  <a:lnTo>
                    <a:pt x="2975418" y="2408193"/>
                  </a:lnTo>
                  <a:lnTo>
                    <a:pt x="2984712" y="2462992"/>
                  </a:lnTo>
                  <a:lnTo>
                    <a:pt x="2993157" y="2518776"/>
                  </a:lnTo>
                  <a:lnTo>
                    <a:pt x="3000698" y="2575505"/>
                  </a:lnTo>
                  <a:lnTo>
                    <a:pt x="3007279" y="2633139"/>
                  </a:lnTo>
                  <a:lnTo>
                    <a:pt x="3012845" y="2691638"/>
                  </a:lnTo>
                  <a:lnTo>
                    <a:pt x="3017341" y="2750962"/>
                  </a:lnTo>
                  <a:lnTo>
                    <a:pt x="3020713" y="2811071"/>
                  </a:lnTo>
                  <a:lnTo>
                    <a:pt x="3022904" y="2871924"/>
                  </a:lnTo>
                  <a:lnTo>
                    <a:pt x="3023860" y="2933481"/>
                  </a:lnTo>
                  <a:lnTo>
                    <a:pt x="3023527" y="2995703"/>
                  </a:lnTo>
                  <a:lnTo>
                    <a:pt x="3021847" y="3058549"/>
                  </a:lnTo>
                  <a:lnTo>
                    <a:pt x="3018768" y="3121980"/>
                  </a:lnTo>
                  <a:lnTo>
                    <a:pt x="3014233" y="3185954"/>
                  </a:lnTo>
                  <a:lnTo>
                    <a:pt x="3008187" y="3250432"/>
                  </a:lnTo>
                  <a:lnTo>
                    <a:pt x="3000576" y="3315374"/>
                  </a:lnTo>
                  <a:lnTo>
                    <a:pt x="2991344" y="3380740"/>
                  </a:lnTo>
                  <a:lnTo>
                    <a:pt x="2980436" y="3446489"/>
                  </a:lnTo>
                  <a:lnTo>
                    <a:pt x="2967797" y="3512582"/>
                  </a:lnTo>
                  <a:close/>
                </a:path>
              </a:pathLst>
            </a:custGeom>
            <a:solidFill>
              <a:srgbClr val="297C4F"/>
            </a:solidFill>
          </p:spPr>
          <p:txBody>
            <a:bodyPr wrap="square" lIns="0" tIns="0" rIns="0" bIns="0" rtlCol="0"/>
            <a:lstStyle/>
            <a:p>
              <a:endParaRPr/>
            </a:p>
          </p:txBody>
        </p:sp>
        <p:sp>
          <p:nvSpPr>
            <p:cNvPr id="5" name="object 5"/>
            <p:cNvSpPr/>
            <p:nvPr/>
          </p:nvSpPr>
          <p:spPr>
            <a:xfrm>
              <a:off x="10713659" y="6172203"/>
              <a:ext cx="2419350" cy="4112260"/>
            </a:xfrm>
            <a:custGeom>
              <a:avLst/>
              <a:gdLst/>
              <a:ahLst/>
              <a:cxnLst/>
              <a:rect l="l" t="t" r="r" b="b"/>
              <a:pathLst>
                <a:path w="2419350" h="4112259">
                  <a:moveTo>
                    <a:pt x="2145191" y="4112081"/>
                  </a:moveTo>
                  <a:lnTo>
                    <a:pt x="594933" y="4112081"/>
                  </a:lnTo>
                  <a:lnTo>
                    <a:pt x="434422" y="3904215"/>
                  </a:lnTo>
                  <a:lnTo>
                    <a:pt x="365827" y="3758661"/>
                  </a:lnTo>
                  <a:lnTo>
                    <a:pt x="375563" y="3606779"/>
                  </a:lnTo>
                  <a:lnTo>
                    <a:pt x="450049" y="3379932"/>
                  </a:lnTo>
                  <a:lnTo>
                    <a:pt x="470028" y="3330453"/>
                  </a:lnTo>
                  <a:lnTo>
                    <a:pt x="492952" y="3284719"/>
                  </a:lnTo>
                  <a:lnTo>
                    <a:pt x="518339" y="3242317"/>
                  </a:lnTo>
                  <a:lnTo>
                    <a:pt x="545704" y="3202837"/>
                  </a:lnTo>
                  <a:lnTo>
                    <a:pt x="574562" y="3165866"/>
                  </a:lnTo>
                  <a:lnTo>
                    <a:pt x="604430" y="3130993"/>
                  </a:lnTo>
                  <a:lnTo>
                    <a:pt x="634824" y="3097807"/>
                  </a:lnTo>
                  <a:lnTo>
                    <a:pt x="665258" y="3065894"/>
                  </a:lnTo>
                  <a:lnTo>
                    <a:pt x="695249" y="3034845"/>
                  </a:lnTo>
                  <a:lnTo>
                    <a:pt x="724313" y="3004247"/>
                  </a:lnTo>
                  <a:lnTo>
                    <a:pt x="751965" y="2973688"/>
                  </a:lnTo>
                  <a:lnTo>
                    <a:pt x="777721" y="2942757"/>
                  </a:lnTo>
                  <a:lnTo>
                    <a:pt x="801098" y="2911042"/>
                  </a:lnTo>
                  <a:lnTo>
                    <a:pt x="821609" y="2878132"/>
                  </a:lnTo>
                  <a:lnTo>
                    <a:pt x="838773" y="2843614"/>
                  </a:lnTo>
                  <a:lnTo>
                    <a:pt x="852103" y="2807078"/>
                  </a:lnTo>
                  <a:lnTo>
                    <a:pt x="861117" y="2768111"/>
                  </a:lnTo>
                  <a:lnTo>
                    <a:pt x="865329" y="2726301"/>
                  </a:lnTo>
                  <a:lnTo>
                    <a:pt x="864857" y="2681878"/>
                  </a:lnTo>
                  <a:lnTo>
                    <a:pt x="860144" y="2641999"/>
                  </a:lnTo>
                  <a:lnTo>
                    <a:pt x="839594" y="2573741"/>
                  </a:lnTo>
                  <a:lnTo>
                    <a:pt x="806883" y="2517259"/>
                  </a:lnTo>
                  <a:lnTo>
                    <a:pt x="765212" y="2468285"/>
                  </a:lnTo>
                  <a:lnTo>
                    <a:pt x="717784" y="2422550"/>
                  </a:lnTo>
                  <a:lnTo>
                    <a:pt x="692911" y="2399563"/>
                  </a:lnTo>
                  <a:lnTo>
                    <a:pt x="667800" y="2375786"/>
                  </a:lnTo>
                  <a:lnTo>
                    <a:pt x="618464" y="2323726"/>
                  </a:lnTo>
                  <a:lnTo>
                    <a:pt x="572977" y="2262101"/>
                  </a:lnTo>
                  <a:lnTo>
                    <a:pt x="552677" y="2226367"/>
                  </a:lnTo>
                  <a:lnTo>
                    <a:pt x="534541" y="2186642"/>
                  </a:lnTo>
                  <a:lnTo>
                    <a:pt x="518969" y="2142392"/>
                  </a:lnTo>
                  <a:lnTo>
                    <a:pt x="506360" y="2093082"/>
                  </a:lnTo>
                  <a:lnTo>
                    <a:pt x="497115" y="2038181"/>
                  </a:lnTo>
                  <a:lnTo>
                    <a:pt x="492158" y="1979472"/>
                  </a:lnTo>
                  <a:lnTo>
                    <a:pt x="492014" y="1921498"/>
                  </a:lnTo>
                  <a:lnTo>
                    <a:pt x="496040" y="1864400"/>
                  </a:lnTo>
                  <a:lnTo>
                    <a:pt x="503597" y="1808320"/>
                  </a:lnTo>
                  <a:lnTo>
                    <a:pt x="514043" y="1753400"/>
                  </a:lnTo>
                  <a:lnTo>
                    <a:pt x="526738" y="1699781"/>
                  </a:lnTo>
                  <a:lnTo>
                    <a:pt x="541039" y="1647606"/>
                  </a:lnTo>
                  <a:lnTo>
                    <a:pt x="556307" y="1597016"/>
                  </a:lnTo>
                  <a:lnTo>
                    <a:pt x="571900" y="1548154"/>
                  </a:lnTo>
                  <a:lnTo>
                    <a:pt x="587177" y="1501160"/>
                  </a:lnTo>
                  <a:lnTo>
                    <a:pt x="601498" y="1456177"/>
                  </a:lnTo>
                  <a:lnTo>
                    <a:pt x="614221" y="1413346"/>
                  </a:lnTo>
                  <a:lnTo>
                    <a:pt x="624705" y="1372810"/>
                  </a:lnTo>
                  <a:lnTo>
                    <a:pt x="632310" y="1334710"/>
                  </a:lnTo>
                  <a:lnTo>
                    <a:pt x="636394" y="1299187"/>
                  </a:lnTo>
                  <a:lnTo>
                    <a:pt x="636317" y="1266385"/>
                  </a:lnTo>
                  <a:lnTo>
                    <a:pt x="621376" y="1200040"/>
                  </a:lnTo>
                  <a:lnTo>
                    <a:pt x="589090" y="1138064"/>
                  </a:lnTo>
                  <a:lnTo>
                    <a:pt x="542603" y="1078783"/>
                  </a:lnTo>
                  <a:lnTo>
                    <a:pt x="515016" y="1049630"/>
                  </a:lnTo>
                  <a:lnTo>
                    <a:pt x="485056" y="1020522"/>
                  </a:lnTo>
                  <a:lnTo>
                    <a:pt x="453117" y="991251"/>
                  </a:lnTo>
                  <a:lnTo>
                    <a:pt x="419591" y="961608"/>
                  </a:lnTo>
                  <a:lnTo>
                    <a:pt x="349350" y="900366"/>
                  </a:lnTo>
                  <a:lnTo>
                    <a:pt x="313420" y="868349"/>
                  </a:lnTo>
                  <a:lnTo>
                    <a:pt x="277474" y="835123"/>
                  </a:lnTo>
                  <a:lnTo>
                    <a:pt x="241905" y="800478"/>
                  </a:lnTo>
                  <a:lnTo>
                    <a:pt x="207106" y="764205"/>
                  </a:lnTo>
                  <a:lnTo>
                    <a:pt x="173469" y="726094"/>
                  </a:lnTo>
                  <a:lnTo>
                    <a:pt x="141387" y="685937"/>
                  </a:lnTo>
                  <a:lnTo>
                    <a:pt x="111252" y="643524"/>
                  </a:lnTo>
                  <a:lnTo>
                    <a:pt x="83459" y="598646"/>
                  </a:lnTo>
                  <a:lnTo>
                    <a:pt x="58398" y="551093"/>
                  </a:lnTo>
                  <a:lnTo>
                    <a:pt x="36464" y="500657"/>
                  </a:lnTo>
                  <a:lnTo>
                    <a:pt x="19213" y="450329"/>
                  </a:lnTo>
                  <a:lnTo>
                    <a:pt x="7585" y="402827"/>
                  </a:lnTo>
                  <a:lnTo>
                    <a:pt x="1281" y="358122"/>
                  </a:lnTo>
                  <a:lnTo>
                    <a:pt x="0" y="316188"/>
                  </a:lnTo>
                  <a:lnTo>
                    <a:pt x="3441" y="276998"/>
                  </a:lnTo>
                  <a:lnTo>
                    <a:pt x="23289" y="206741"/>
                  </a:lnTo>
                  <a:lnTo>
                    <a:pt x="58423" y="147134"/>
                  </a:lnTo>
                  <a:lnTo>
                    <a:pt x="106439" y="97961"/>
                  </a:lnTo>
                  <a:lnTo>
                    <a:pt x="164934" y="59006"/>
                  </a:lnTo>
                  <a:lnTo>
                    <a:pt x="231506" y="30052"/>
                  </a:lnTo>
                  <a:lnTo>
                    <a:pt x="303751" y="10882"/>
                  </a:lnTo>
                  <a:lnTo>
                    <a:pt x="379266" y="1280"/>
                  </a:lnTo>
                  <a:lnTo>
                    <a:pt x="417499" y="0"/>
                  </a:lnTo>
                  <a:lnTo>
                    <a:pt x="455648" y="1030"/>
                  </a:lnTo>
                  <a:lnTo>
                    <a:pt x="530495" y="9915"/>
                  </a:lnTo>
                  <a:lnTo>
                    <a:pt x="601403" y="27718"/>
                  </a:lnTo>
                  <a:lnTo>
                    <a:pt x="665968" y="54223"/>
                  </a:lnTo>
                  <a:lnTo>
                    <a:pt x="746863" y="105739"/>
                  </a:lnTo>
                  <a:lnTo>
                    <a:pt x="793205" y="142446"/>
                  </a:lnTo>
                  <a:lnTo>
                    <a:pt x="834609" y="180562"/>
                  </a:lnTo>
                  <a:lnTo>
                    <a:pt x="871539" y="219859"/>
                  </a:lnTo>
                  <a:lnTo>
                    <a:pt x="904455" y="260108"/>
                  </a:lnTo>
                  <a:lnTo>
                    <a:pt x="933820" y="301080"/>
                  </a:lnTo>
                  <a:lnTo>
                    <a:pt x="960096" y="342545"/>
                  </a:lnTo>
                  <a:lnTo>
                    <a:pt x="983745" y="384275"/>
                  </a:lnTo>
                  <a:lnTo>
                    <a:pt x="1005228" y="426040"/>
                  </a:lnTo>
                  <a:lnTo>
                    <a:pt x="1025008" y="467612"/>
                  </a:lnTo>
                  <a:lnTo>
                    <a:pt x="1043546" y="508760"/>
                  </a:lnTo>
                  <a:lnTo>
                    <a:pt x="1078747" y="588873"/>
                  </a:lnTo>
                  <a:lnTo>
                    <a:pt x="1096333" y="627378"/>
                  </a:lnTo>
                  <a:lnTo>
                    <a:pt x="1114525" y="664545"/>
                  </a:lnTo>
                  <a:lnTo>
                    <a:pt x="1133786" y="700143"/>
                  </a:lnTo>
                  <a:lnTo>
                    <a:pt x="1154577" y="733945"/>
                  </a:lnTo>
                  <a:lnTo>
                    <a:pt x="1177360" y="765719"/>
                  </a:lnTo>
                  <a:lnTo>
                    <a:pt x="1220804" y="811383"/>
                  </a:lnTo>
                  <a:lnTo>
                    <a:pt x="1274439" y="853012"/>
                  </a:lnTo>
                  <a:lnTo>
                    <a:pt x="1336123" y="892330"/>
                  </a:lnTo>
                  <a:lnTo>
                    <a:pt x="1369313" y="911660"/>
                  </a:lnTo>
                  <a:lnTo>
                    <a:pt x="1403712" y="931059"/>
                  </a:lnTo>
                  <a:lnTo>
                    <a:pt x="1439052" y="950740"/>
                  </a:lnTo>
                  <a:lnTo>
                    <a:pt x="1475065" y="970921"/>
                  </a:lnTo>
                  <a:lnTo>
                    <a:pt x="1511483" y="991815"/>
                  </a:lnTo>
                  <a:lnTo>
                    <a:pt x="1548038" y="1013638"/>
                  </a:lnTo>
                  <a:lnTo>
                    <a:pt x="1584463" y="1036607"/>
                  </a:lnTo>
                  <a:lnTo>
                    <a:pt x="1620489" y="1060935"/>
                  </a:lnTo>
                  <a:lnTo>
                    <a:pt x="1655849" y="1086839"/>
                  </a:lnTo>
                  <a:lnTo>
                    <a:pt x="1690275" y="1114533"/>
                  </a:lnTo>
                  <a:lnTo>
                    <a:pt x="1723498" y="1144233"/>
                  </a:lnTo>
                  <a:lnTo>
                    <a:pt x="1755252" y="1176154"/>
                  </a:lnTo>
                  <a:lnTo>
                    <a:pt x="1785268" y="1210512"/>
                  </a:lnTo>
                  <a:lnTo>
                    <a:pt x="1813279" y="1247522"/>
                  </a:lnTo>
                  <a:lnTo>
                    <a:pt x="1839016" y="1287400"/>
                  </a:lnTo>
                  <a:lnTo>
                    <a:pt x="1862212" y="1330359"/>
                  </a:lnTo>
                  <a:lnTo>
                    <a:pt x="1882599" y="1376617"/>
                  </a:lnTo>
                  <a:lnTo>
                    <a:pt x="1899909" y="1426388"/>
                  </a:lnTo>
                  <a:lnTo>
                    <a:pt x="1913874" y="1479888"/>
                  </a:lnTo>
                  <a:lnTo>
                    <a:pt x="1924226" y="1537331"/>
                  </a:lnTo>
                  <a:lnTo>
                    <a:pt x="1929670" y="1588608"/>
                  </a:lnTo>
                  <a:lnTo>
                    <a:pt x="1931626" y="1639205"/>
                  </a:lnTo>
                  <a:lnTo>
                    <a:pt x="1930546" y="1689150"/>
                  </a:lnTo>
                  <a:lnTo>
                    <a:pt x="1926883" y="1738477"/>
                  </a:lnTo>
                  <a:lnTo>
                    <a:pt x="1921091" y="1787216"/>
                  </a:lnTo>
                  <a:lnTo>
                    <a:pt x="1913621" y="1835398"/>
                  </a:lnTo>
                  <a:lnTo>
                    <a:pt x="1904927" y="1883055"/>
                  </a:lnTo>
                  <a:lnTo>
                    <a:pt x="1895461" y="1930217"/>
                  </a:lnTo>
                  <a:lnTo>
                    <a:pt x="1876026" y="2023181"/>
                  </a:lnTo>
                  <a:lnTo>
                    <a:pt x="1866962" y="2069046"/>
                  </a:lnTo>
                  <a:lnTo>
                    <a:pt x="1858938" y="2114541"/>
                  </a:lnTo>
                  <a:lnTo>
                    <a:pt x="1852406" y="2159696"/>
                  </a:lnTo>
                  <a:lnTo>
                    <a:pt x="1847820" y="2204544"/>
                  </a:lnTo>
                  <a:lnTo>
                    <a:pt x="1845631" y="2249116"/>
                  </a:lnTo>
                  <a:lnTo>
                    <a:pt x="1846293" y="2293442"/>
                  </a:lnTo>
                  <a:lnTo>
                    <a:pt x="1850259" y="2337553"/>
                  </a:lnTo>
                  <a:lnTo>
                    <a:pt x="1857981" y="2381481"/>
                  </a:lnTo>
                  <a:lnTo>
                    <a:pt x="1869912" y="2425257"/>
                  </a:lnTo>
                  <a:lnTo>
                    <a:pt x="1897450" y="2481295"/>
                  </a:lnTo>
                  <a:lnTo>
                    <a:pt x="1939692" y="2533563"/>
                  </a:lnTo>
                  <a:lnTo>
                    <a:pt x="1993286" y="2584541"/>
                  </a:lnTo>
                  <a:lnTo>
                    <a:pt x="2023293" y="2610321"/>
                  </a:lnTo>
                  <a:lnTo>
                    <a:pt x="2087635" y="2664013"/>
                  </a:lnTo>
                  <a:lnTo>
                    <a:pt x="2121133" y="2692545"/>
                  </a:lnTo>
                  <a:lnTo>
                    <a:pt x="2154956" y="2722614"/>
                  </a:lnTo>
                  <a:lnTo>
                    <a:pt x="2188686" y="2754531"/>
                  </a:lnTo>
                  <a:lnTo>
                    <a:pt x="2221905" y="2788604"/>
                  </a:lnTo>
                  <a:lnTo>
                    <a:pt x="2254194" y="2825145"/>
                  </a:lnTo>
                  <a:lnTo>
                    <a:pt x="2285133" y="2864463"/>
                  </a:lnTo>
                  <a:lnTo>
                    <a:pt x="2314304" y="2906868"/>
                  </a:lnTo>
                  <a:lnTo>
                    <a:pt x="2341289" y="2952671"/>
                  </a:lnTo>
                  <a:lnTo>
                    <a:pt x="2365669" y="3002180"/>
                  </a:lnTo>
                  <a:lnTo>
                    <a:pt x="2387024" y="3055707"/>
                  </a:lnTo>
                  <a:lnTo>
                    <a:pt x="2404937" y="3113561"/>
                  </a:lnTo>
                  <a:lnTo>
                    <a:pt x="2418988" y="3176051"/>
                  </a:lnTo>
                  <a:lnTo>
                    <a:pt x="2414288" y="3528652"/>
                  </a:lnTo>
                  <a:lnTo>
                    <a:pt x="2315939" y="3827485"/>
                  </a:lnTo>
                  <a:lnTo>
                    <a:pt x="2200665" y="4034609"/>
                  </a:lnTo>
                  <a:lnTo>
                    <a:pt x="2145191" y="4112081"/>
                  </a:lnTo>
                  <a:close/>
                </a:path>
              </a:pathLst>
            </a:custGeom>
            <a:solidFill>
              <a:srgbClr val="7DC869"/>
            </a:solidFill>
          </p:spPr>
          <p:txBody>
            <a:bodyPr wrap="square" lIns="0" tIns="0" rIns="0" bIns="0" rtlCol="0"/>
            <a:lstStyle/>
            <a:p>
              <a:endParaRPr/>
            </a:p>
          </p:txBody>
        </p:sp>
        <p:sp>
          <p:nvSpPr>
            <p:cNvPr id="6" name="object 6"/>
            <p:cNvSpPr/>
            <p:nvPr/>
          </p:nvSpPr>
          <p:spPr>
            <a:xfrm>
              <a:off x="11190320" y="6629194"/>
              <a:ext cx="1016000" cy="3655695"/>
            </a:xfrm>
            <a:custGeom>
              <a:avLst/>
              <a:gdLst/>
              <a:ahLst/>
              <a:cxnLst/>
              <a:rect l="l" t="t" r="r" b="b"/>
              <a:pathLst>
                <a:path w="1016000" h="3655695">
                  <a:moveTo>
                    <a:pt x="968424" y="3655090"/>
                  </a:moveTo>
                  <a:lnTo>
                    <a:pt x="934047" y="3655090"/>
                  </a:lnTo>
                  <a:lnTo>
                    <a:pt x="936171" y="3641267"/>
                  </a:lnTo>
                  <a:lnTo>
                    <a:pt x="940177" y="3612934"/>
                  </a:lnTo>
                  <a:lnTo>
                    <a:pt x="945579" y="3570799"/>
                  </a:lnTo>
                  <a:lnTo>
                    <a:pt x="951891" y="3515570"/>
                  </a:lnTo>
                  <a:lnTo>
                    <a:pt x="958627" y="3447955"/>
                  </a:lnTo>
                  <a:lnTo>
                    <a:pt x="962003" y="3409725"/>
                  </a:lnTo>
                  <a:lnTo>
                    <a:pt x="965302" y="3368663"/>
                  </a:lnTo>
                  <a:lnTo>
                    <a:pt x="968464" y="3324859"/>
                  </a:lnTo>
                  <a:lnTo>
                    <a:pt x="971429" y="3278402"/>
                  </a:lnTo>
                  <a:lnTo>
                    <a:pt x="974135" y="3229379"/>
                  </a:lnTo>
                  <a:lnTo>
                    <a:pt x="976522" y="3177880"/>
                  </a:lnTo>
                  <a:lnTo>
                    <a:pt x="978529" y="3123992"/>
                  </a:lnTo>
                  <a:lnTo>
                    <a:pt x="980096" y="3067805"/>
                  </a:lnTo>
                  <a:lnTo>
                    <a:pt x="981161" y="3009406"/>
                  </a:lnTo>
                  <a:lnTo>
                    <a:pt x="981664" y="2948885"/>
                  </a:lnTo>
                  <a:lnTo>
                    <a:pt x="981545" y="2886330"/>
                  </a:lnTo>
                  <a:lnTo>
                    <a:pt x="980742" y="2821829"/>
                  </a:lnTo>
                  <a:lnTo>
                    <a:pt x="979194" y="2755471"/>
                  </a:lnTo>
                  <a:lnTo>
                    <a:pt x="976842" y="2687344"/>
                  </a:lnTo>
                  <a:lnTo>
                    <a:pt x="973624" y="2617538"/>
                  </a:lnTo>
                  <a:lnTo>
                    <a:pt x="969480" y="2546140"/>
                  </a:lnTo>
                  <a:lnTo>
                    <a:pt x="964348" y="2473239"/>
                  </a:lnTo>
                  <a:lnTo>
                    <a:pt x="958168" y="2398923"/>
                  </a:lnTo>
                  <a:lnTo>
                    <a:pt x="950880" y="2323282"/>
                  </a:lnTo>
                  <a:lnTo>
                    <a:pt x="942422" y="2246403"/>
                  </a:lnTo>
                  <a:lnTo>
                    <a:pt x="932734" y="2168375"/>
                  </a:lnTo>
                  <a:lnTo>
                    <a:pt x="921756" y="2089287"/>
                  </a:lnTo>
                  <a:lnTo>
                    <a:pt x="909425" y="2009227"/>
                  </a:lnTo>
                  <a:lnTo>
                    <a:pt x="895683" y="1928284"/>
                  </a:lnTo>
                  <a:lnTo>
                    <a:pt x="886957" y="1881323"/>
                  </a:lnTo>
                  <a:lnTo>
                    <a:pt x="877426" y="1834034"/>
                  </a:lnTo>
                  <a:lnTo>
                    <a:pt x="867099" y="1786438"/>
                  </a:lnTo>
                  <a:lnTo>
                    <a:pt x="855983" y="1738560"/>
                  </a:lnTo>
                  <a:lnTo>
                    <a:pt x="844085" y="1690421"/>
                  </a:lnTo>
                  <a:lnTo>
                    <a:pt x="831414" y="1642044"/>
                  </a:lnTo>
                  <a:lnTo>
                    <a:pt x="817976" y="1593452"/>
                  </a:lnTo>
                  <a:lnTo>
                    <a:pt x="803780" y="1544667"/>
                  </a:lnTo>
                  <a:lnTo>
                    <a:pt x="788834" y="1495712"/>
                  </a:lnTo>
                  <a:lnTo>
                    <a:pt x="773145" y="1446610"/>
                  </a:lnTo>
                  <a:lnTo>
                    <a:pt x="756720" y="1397383"/>
                  </a:lnTo>
                  <a:lnTo>
                    <a:pt x="739568" y="1348055"/>
                  </a:lnTo>
                  <a:lnTo>
                    <a:pt x="721697" y="1298646"/>
                  </a:lnTo>
                  <a:lnTo>
                    <a:pt x="703113" y="1249181"/>
                  </a:lnTo>
                  <a:lnTo>
                    <a:pt x="683824" y="1199682"/>
                  </a:lnTo>
                  <a:lnTo>
                    <a:pt x="663839" y="1150171"/>
                  </a:lnTo>
                  <a:lnTo>
                    <a:pt x="643165" y="1100672"/>
                  </a:lnTo>
                  <a:lnTo>
                    <a:pt x="621810" y="1051206"/>
                  </a:lnTo>
                  <a:lnTo>
                    <a:pt x="599781" y="1001797"/>
                  </a:lnTo>
                  <a:lnTo>
                    <a:pt x="577085" y="952467"/>
                  </a:lnTo>
                  <a:lnTo>
                    <a:pt x="553732" y="903238"/>
                  </a:lnTo>
                  <a:lnTo>
                    <a:pt x="529728" y="854134"/>
                  </a:lnTo>
                  <a:lnTo>
                    <a:pt x="505663" y="806309"/>
                  </a:lnTo>
                  <a:lnTo>
                    <a:pt x="481025" y="758697"/>
                  </a:lnTo>
                  <a:lnTo>
                    <a:pt x="455845" y="711346"/>
                  </a:lnTo>
                  <a:lnTo>
                    <a:pt x="430153" y="664302"/>
                  </a:lnTo>
                  <a:lnTo>
                    <a:pt x="403979" y="617614"/>
                  </a:lnTo>
                  <a:lnTo>
                    <a:pt x="377353" y="571328"/>
                  </a:lnTo>
                  <a:lnTo>
                    <a:pt x="350305" y="525491"/>
                  </a:lnTo>
                  <a:lnTo>
                    <a:pt x="322866" y="480152"/>
                  </a:lnTo>
                  <a:lnTo>
                    <a:pt x="295065" y="435357"/>
                  </a:lnTo>
                  <a:lnTo>
                    <a:pt x="266933" y="391153"/>
                  </a:lnTo>
                  <a:lnTo>
                    <a:pt x="238499" y="347588"/>
                  </a:lnTo>
                  <a:lnTo>
                    <a:pt x="209794" y="304710"/>
                  </a:lnTo>
                  <a:lnTo>
                    <a:pt x="180848" y="262565"/>
                  </a:lnTo>
                  <a:lnTo>
                    <a:pt x="151691" y="221200"/>
                  </a:lnTo>
                  <a:lnTo>
                    <a:pt x="122353" y="180664"/>
                  </a:lnTo>
                  <a:lnTo>
                    <a:pt x="92864" y="141003"/>
                  </a:lnTo>
                  <a:lnTo>
                    <a:pt x="63254" y="102264"/>
                  </a:lnTo>
                  <a:lnTo>
                    <a:pt x="33554" y="64495"/>
                  </a:lnTo>
                  <a:lnTo>
                    <a:pt x="3793" y="27744"/>
                  </a:lnTo>
                  <a:lnTo>
                    <a:pt x="621" y="21782"/>
                  </a:lnTo>
                  <a:lnTo>
                    <a:pt x="18544" y="0"/>
                  </a:lnTo>
                  <a:lnTo>
                    <a:pt x="24781" y="1857"/>
                  </a:lnTo>
                  <a:lnTo>
                    <a:pt x="54154" y="35841"/>
                  </a:lnTo>
                  <a:lnTo>
                    <a:pt x="78506" y="66531"/>
                  </a:lnTo>
                  <a:lnTo>
                    <a:pt x="103040" y="98170"/>
                  </a:lnTo>
                  <a:lnTo>
                    <a:pt x="127731" y="130740"/>
                  </a:lnTo>
                  <a:lnTo>
                    <a:pt x="152551" y="164222"/>
                  </a:lnTo>
                  <a:lnTo>
                    <a:pt x="177474" y="198595"/>
                  </a:lnTo>
                  <a:lnTo>
                    <a:pt x="202473" y="233841"/>
                  </a:lnTo>
                  <a:lnTo>
                    <a:pt x="227522" y="269941"/>
                  </a:lnTo>
                  <a:lnTo>
                    <a:pt x="252594" y="306875"/>
                  </a:lnTo>
                  <a:lnTo>
                    <a:pt x="277663" y="344625"/>
                  </a:lnTo>
                  <a:lnTo>
                    <a:pt x="302702" y="383171"/>
                  </a:lnTo>
                  <a:lnTo>
                    <a:pt x="327684" y="422494"/>
                  </a:lnTo>
                  <a:lnTo>
                    <a:pt x="352583" y="462575"/>
                  </a:lnTo>
                  <a:lnTo>
                    <a:pt x="377373" y="503394"/>
                  </a:lnTo>
                  <a:lnTo>
                    <a:pt x="402026" y="544933"/>
                  </a:lnTo>
                  <a:lnTo>
                    <a:pt x="426517" y="587173"/>
                  </a:lnTo>
                  <a:lnTo>
                    <a:pt x="450818" y="630093"/>
                  </a:lnTo>
                  <a:lnTo>
                    <a:pt x="474903" y="673676"/>
                  </a:lnTo>
                  <a:lnTo>
                    <a:pt x="498745" y="717901"/>
                  </a:lnTo>
                  <a:lnTo>
                    <a:pt x="522319" y="762751"/>
                  </a:lnTo>
                  <a:lnTo>
                    <a:pt x="545596" y="808204"/>
                  </a:lnTo>
                  <a:lnTo>
                    <a:pt x="568552" y="854243"/>
                  </a:lnTo>
                  <a:lnTo>
                    <a:pt x="591159" y="900848"/>
                  </a:lnTo>
                  <a:lnTo>
                    <a:pt x="613390" y="948000"/>
                  </a:lnTo>
                  <a:lnTo>
                    <a:pt x="635219" y="995680"/>
                  </a:lnTo>
                  <a:lnTo>
                    <a:pt x="656620" y="1043869"/>
                  </a:lnTo>
                  <a:lnTo>
                    <a:pt x="677566" y="1092547"/>
                  </a:lnTo>
                  <a:lnTo>
                    <a:pt x="698030" y="1141695"/>
                  </a:lnTo>
                  <a:lnTo>
                    <a:pt x="717986" y="1191295"/>
                  </a:lnTo>
                  <a:lnTo>
                    <a:pt x="737407" y="1241326"/>
                  </a:lnTo>
                  <a:lnTo>
                    <a:pt x="756266" y="1291771"/>
                  </a:lnTo>
                  <a:lnTo>
                    <a:pt x="774538" y="1342609"/>
                  </a:lnTo>
                  <a:lnTo>
                    <a:pt x="792195" y="1393821"/>
                  </a:lnTo>
                  <a:lnTo>
                    <a:pt x="809211" y="1445389"/>
                  </a:lnTo>
                  <a:lnTo>
                    <a:pt x="825559" y="1497292"/>
                  </a:lnTo>
                  <a:lnTo>
                    <a:pt x="841213" y="1549513"/>
                  </a:lnTo>
                  <a:lnTo>
                    <a:pt x="856146" y="1602032"/>
                  </a:lnTo>
                  <a:lnTo>
                    <a:pt x="870332" y="1654829"/>
                  </a:lnTo>
                  <a:lnTo>
                    <a:pt x="883744" y="1707885"/>
                  </a:lnTo>
                  <a:lnTo>
                    <a:pt x="896356" y="1761182"/>
                  </a:lnTo>
                  <a:lnTo>
                    <a:pt x="908140" y="1814700"/>
                  </a:lnTo>
                  <a:lnTo>
                    <a:pt x="919071" y="1868420"/>
                  </a:lnTo>
                  <a:lnTo>
                    <a:pt x="929121" y="1922322"/>
                  </a:lnTo>
                  <a:lnTo>
                    <a:pt x="942170" y="1998974"/>
                  </a:lnTo>
                  <a:lnTo>
                    <a:pt x="953958" y="2074845"/>
                  </a:lnTo>
                  <a:lnTo>
                    <a:pt x="964535" y="2149863"/>
                  </a:lnTo>
                  <a:lnTo>
                    <a:pt x="973952" y="2223951"/>
                  </a:lnTo>
                  <a:lnTo>
                    <a:pt x="982261" y="2297037"/>
                  </a:lnTo>
                  <a:lnTo>
                    <a:pt x="989511" y="2369046"/>
                  </a:lnTo>
                  <a:lnTo>
                    <a:pt x="995755" y="2439903"/>
                  </a:lnTo>
                  <a:lnTo>
                    <a:pt x="1001042" y="2509535"/>
                  </a:lnTo>
                  <a:lnTo>
                    <a:pt x="1005425" y="2577867"/>
                  </a:lnTo>
                  <a:lnTo>
                    <a:pt x="1008953" y="2644825"/>
                  </a:lnTo>
                  <a:lnTo>
                    <a:pt x="1011678" y="2710335"/>
                  </a:lnTo>
                  <a:lnTo>
                    <a:pt x="1013650" y="2774322"/>
                  </a:lnTo>
                  <a:lnTo>
                    <a:pt x="1014921" y="2836713"/>
                  </a:lnTo>
                  <a:lnTo>
                    <a:pt x="1015541" y="2897433"/>
                  </a:lnTo>
                  <a:lnTo>
                    <a:pt x="1015561" y="2956408"/>
                  </a:lnTo>
                  <a:lnTo>
                    <a:pt x="1015033" y="3013563"/>
                  </a:lnTo>
                  <a:lnTo>
                    <a:pt x="1014006" y="3068824"/>
                  </a:lnTo>
                  <a:lnTo>
                    <a:pt x="1012533" y="3122118"/>
                  </a:lnTo>
                  <a:lnTo>
                    <a:pt x="1010663" y="3173370"/>
                  </a:lnTo>
                  <a:lnTo>
                    <a:pt x="1008449" y="3222505"/>
                  </a:lnTo>
                  <a:lnTo>
                    <a:pt x="1005940" y="3269449"/>
                  </a:lnTo>
                  <a:lnTo>
                    <a:pt x="1003188" y="3314129"/>
                  </a:lnTo>
                  <a:lnTo>
                    <a:pt x="1000243" y="3356470"/>
                  </a:lnTo>
                  <a:lnTo>
                    <a:pt x="997157" y="3396397"/>
                  </a:lnTo>
                  <a:lnTo>
                    <a:pt x="990763" y="3468715"/>
                  </a:lnTo>
                  <a:lnTo>
                    <a:pt x="984414" y="3530490"/>
                  </a:lnTo>
                  <a:lnTo>
                    <a:pt x="978517" y="3581126"/>
                  </a:lnTo>
                  <a:lnTo>
                    <a:pt x="973479" y="3620030"/>
                  </a:lnTo>
                  <a:lnTo>
                    <a:pt x="971410" y="3634897"/>
                  </a:lnTo>
                  <a:lnTo>
                    <a:pt x="968424" y="3655090"/>
                  </a:lnTo>
                  <a:close/>
                </a:path>
              </a:pathLst>
            </a:custGeom>
            <a:solidFill>
              <a:srgbClr val="070707"/>
            </a:solidFill>
          </p:spPr>
          <p:txBody>
            <a:bodyPr wrap="square" lIns="0" tIns="0" rIns="0" bIns="0" rtlCol="0"/>
            <a:lstStyle/>
            <a:p>
              <a:endParaRPr/>
            </a:p>
          </p:txBody>
        </p:sp>
        <p:sp>
          <p:nvSpPr>
            <p:cNvPr id="7" name="object 7"/>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8" name="object 8"/>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9" name="object 9"/>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10" name="object 10"/>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11" name="object 11"/>
            <p:cNvSpPr/>
            <p:nvPr/>
          </p:nvSpPr>
          <p:spPr>
            <a:xfrm>
              <a:off x="12215635" y="6162777"/>
              <a:ext cx="2402572" cy="3175239"/>
            </a:xfrm>
            <a:prstGeom prst="rect">
              <a:avLst/>
            </a:prstGeom>
            <a:blipFill>
              <a:blip r:embed="rId2" cstate="print"/>
              <a:stretch>
                <a:fillRect/>
              </a:stretch>
            </a:blipFill>
          </p:spPr>
          <p:txBody>
            <a:bodyPr wrap="square" lIns="0" tIns="0" rIns="0" bIns="0" rtlCol="0"/>
            <a:lstStyle/>
            <a:p>
              <a:endParaRPr/>
            </a:p>
          </p:txBody>
        </p:sp>
        <p:sp>
          <p:nvSpPr>
            <p:cNvPr id="12" name="object 12"/>
            <p:cNvSpPr/>
            <p:nvPr/>
          </p:nvSpPr>
          <p:spPr>
            <a:xfrm>
              <a:off x="9918659" y="9730262"/>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13" name="object 13"/>
            <p:cNvSpPr/>
            <p:nvPr/>
          </p:nvSpPr>
          <p:spPr>
            <a:xfrm>
              <a:off x="9905753" y="9717135"/>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14" name="object 14"/>
            <p:cNvSpPr/>
            <p:nvPr/>
          </p:nvSpPr>
          <p:spPr>
            <a:xfrm>
              <a:off x="9710853" y="9183697"/>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15" name="object 15"/>
            <p:cNvSpPr/>
            <p:nvPr/>
          </p:nvSpPr>
          <p:spPr>
            <a:xfrm>
              <a:off x="9654112" y="9181236"/>
              <a:ext cx="71120" cy="1070610"/>
            </a:xfrm>
            <a:custGeom>
              <a:avLst/>
              <a:gdLst/>
              <a:ahLst/>
              <a:cxnLst/>
              <a:rect l="l" t="t" r="r" b="b"/>
              <a:pathLst>
                <a:path w="71120" h="1070609">
                  <a:moveTo>
                    <a:pt x="30393" y="1070175"/>
                  </a:moveTo>
                  <a:lnTo>
                    <a:pt x="40457" y="1070175"/>
                  </a:lnTo>
                  <a:lnTo>
                    <a:pt x="52288" y="1067788"/>
                  </a:lnTo>
                  <a:lnTo>
                    <a:pt x="61949" y="1061282"/>
                  </a:lnTo>
                  <a:lnTo>
                    <a:pt x="68462" y="1051631"/>
                  </a:lnTo>
                  <a:lnTo>
                    <a:pt x="70851" y="1039813"/>
                  </a:lnTo>
                  <a:lnTo>
                    <a:pt x="70851" y="30377"/>
                  </a:lnTo>
                  <a:lnTo>
                    <a:pt x="68462" y="18553"/>
                  </a:lnTo>
                  <a:lnTo>
                    <a:pt x="61949" y="8897"/>
                  </a:lnTo>
                  <a:lnTo>
                    <a:pt x="52288" y="2387"/>
                  </a:lnTo>
                  <a:lnTo>
                    <a:pt x="40457" y="0"/>
                  </a:lnTo>
                  <a:lnTo>
                    <a:pt x="30393" y="0"/>
                  </a:lnTo>
                  <a:lnTo>
                    <a:pt x="18563" y="2387"/>
                  </a:lnTo>
                  <a:lnTo>
                    <a:pt x="8902" y="8897"/>
                  </a:lnTo>
                  <a:lnTo>
                    <a:pt x="2388" y="18553"/>
                  </a:lnTo>
                  <a:lnTo>
                    <a:pt x="0" y="30377"/>
                  </a:lnTo>
                  <a:lnTo>
                    <a:pt x="0" y="1039813"/>
                  </a:lnTo>
                  <a:lnTo>
                    <a:pt x="2388" y="1051631"/>
                  </a:lnTo>
                  <a:lnTo>
                    <a:pt x="8902" y="1061282"/>
                  </a:lnTo>
                  <a:lnTo>
                    <a:pt x="18563" y="1067788"/>
                  </a:lnTo>
                  <a:lnTo>
                    <a:pt x="30393" y="1070175"/>
                  </a:lnTo>
                  <a:close/>
                </a:path>
              </a:pathLst>
            </a:custGeom>
            <a:solidFill>
              <a:srgbClr val="131313"/>
            </a:solidFill>
          </p:spPr>
          <p:txBody>
            <a:bodyPr wrap="square" lIns="0" tIns="0" rIns="0" bIns="0" rtlCol="0"/>
            <a:lstStyle/>
            <a:p>
              <a:endParaRPr/>
            </a:p>
          </p:txBody>
        </p:sp>
        <p:sp>
          <p:nvSpPr>
            <p:cNvPr id="16" name="object 16"/>
            <p:cNvSpPr/>
            <p:nvPr/>
          </p:nvSpPr>
          <p:spPr>
            <a:xfrm>
              <a:off x="9879673" y="9399221"/>
              <a:ext cx="103042" cy="235547"/>
            </a:xfrm>
            <a:prstGeom prst="rect">
              <a:avLst/>
            </a:prstGeom>
            <a:blipFill>
              <a:blip r:embed="rId3" cstate="print"/>
              <a:stretch>
                <a:fillRect/>
              </a:stretch>
            </a:blipFill>
          </p:spPr>
          <p:txBody>
            <a:bodyPr wrap="square" lIns="0" tIns="0" rIns="0" bIns="0" rtlCol="0"/>
            <a:lstStyle/>
            <a:p>
              <a:endParaRPr/>
            </a:p>
          </p:txBody>
        </p:sp>
        <p:sp>
          <p:nvSpPr>
            <p:cNvPr id="17" name="object 17"/>
            <p:cNvSpPr/>
            <p:nvPr/>
          </p:nvSpPr>
          <p:spPr>
            <a:xfrm>
              <a:off x="10300468" y="9264785"/>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18" name="object 18"/>
            <p:cNvSpPr/>
            <p:nvPr/>
          </p:nvSpPr>
          <p:spPr>
            <a:xfrm>
              <a:off x="10417461" y="9943938"/>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19" name="object 19"/>
            <p:cNvSpPr/>
            <p:nvPr/>
          </p:nvSpPr>
          <p:spPr>
            <a:xfrm>
              <a:off x="11384889" y="9606011"/>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0" name="object 20"/>
            <p:cNvSpPr/>
            <p:nvPr/>
          </p:nvSpPr>
          <p:spPr>
            <a:xfrm>
              <a:off x="11371468" y="9591315"/>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21" name="object 21"/>
            <p:cNvSpPr/>
            <p:nvPr/>
          </p:nvSpPr>
          <p:spPr>
            <a:xfrm>
              <a:off x="10910279" y="9922749"/>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22" name="object 22"/>
            <p:cNvSpPr/>
            <p:nvPr/>
          </p:nvSpPr>
          <p:spPr>
            <a:xfrm>
              <a:off x="10907804" y="10199607"/>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23" name="object 23"/>
            <p:cNvSpPr/>
            <p:nvPr/>
          </p:nvSpPr>
          <p:spPr>
            <a:xfrm>
              <a:off x="11126042" y="9942129"/>
              <a:ext cx="235779" cy="102932"/>
            </a:xfrm>
            <a:prstGeom prst="rect">
              <a:avLst/>
            </a:prstGeom>
            <a:blipFill>
              <a:blip r:embed="rId4" cstate="print"/>
              <a:stretch>
                <a:fillRect/>
              </a:stretch>
            </a:blipFill>
          </p:spPr>
          <p:txBody>
            <a:bodyPr wrap="square" lIns="0" tIns="0" rIns="0" bIns="0" rtlCol="0"/>
            <a:lstStyle/>
            <a:p>
              <a:endParaRPr/>
            </a:p>
          </p:txBody>
        </p:sp>
        <p:sp>
          <p:nvSpPr>
            <p:cNvPr id="24" name="object 24"/>
            <p:cNvSpPr/>
            <p:nvPr/>
          </p:nvSpPr>
          <p:spPr>
            <a:xfrm>
              <a:off x="11495266" y="8222248"/>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25" name="object 25"/>
            <p:cNvSpPr/>
            <p:nvPr/>
          </p:nvSpPr>
          <p:spPr>
            <a:xfrm>
              <a:off x="11978699" y="8665892"/>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sp>
          <p:nvSpPr>
            <p:cNvPr id="27" name="object 27"/>
            <p:cNvSpPr/>
            <p:nvPr/>
          </p:nvSpPr>
          <p:spPr>
            <a:xfrm>
              <a:off x="14225296" y="4758033"/>
              <a:ext cx="4062702" cy="5529326"/>
            </a:xfrm>
            <a:prstGeom prst="rect">
              <a:avLst/>
            </a:prstGeom>
            <a:blipFill>
              <a:blip r:embed="rId5" cstate="print"/>
              <a:stretch>
                <a:fillRect/>
              </a:stretch>
            </a:blipFill>
          </p:spPr>
          <p:txBody>
            <a:bodyPr wrap="square" lIns="0" tIns="0" rIns="0" bIns="0" rtlCol="0"/>
            <a:lstStyle/>
            <a:p>
              <a:endParaRPr/>
            </a:p>
          </p:txBody>
        </p:sp>
      </p:grpSp>
      <p:sp>
        <p:nvSpPr>
          <p:cNvPr id="28" name="object 28"/>
          <p:cNvSpPr txBox="1"/>
          <p:nvPr/>
        </p:nvSpPr>
        <p:spPr>
          <a:xfrm>
            <a:off x="584304" y="1409923"/>
            <a:ext cx="7579995" cy="4387676"/>
          </a:xfrm>
          <a:prstGeom prst="rect">
            <a:avLst/>
          </a:prstGeom>
        </p:spPr>
        <p:txBody>
          <a:bodyPr vert="horz" wrap="square" lIns="0" tIns="12700" rIns="0" bIns="0" rtlCol="0">
            <a:spAutoFit/>
          </a:bodyPr>
          <a:lstStyle/>
          <a:p>
            <a:pPr marL="12700" marR="5080" algn="just">
              <a:lnSpc>
                <a:spcPct val="133300"/>
              </a:lnSpc>
              <a:spcBef>
                <a:spcPts val="100"/>
              </a:spcBef>
            </a:pPr>
            <a:r>
              <a:rPr lang="en-US" sz="2400" dirty="0">
                <a:latin typeface="Verdana" panose="020B0604030504040204" pitchFamily="34" charset="0"/>
                <a:ea typeface="Verdana" panose="020B0604030504040204" pitchFamily="34" charset="0"/>
              </a:rPr>
              <a:t>It is the study of how the users interact with computer technology. </a:t>
            </a:r>
            <a:endParaRPr lang="en-PH" sz="2400" dirty="0">
              <a:latin typeface="Verdana" panose="020B0604030504040204" pitchFamily="34" charset="0"/>
              <a:ea typeface="Verdana" panose="020B0604030504040204" pitchFamily="34" charset="0"/>
            </a:endParaRPr>
          </a:p>
          <a:p>
            <a:pPr marL="12700" marR="5080" algn="just">
              <a:lnSpc>
                <a:spcPct val="133300"/>
              </a:lnSpc>
              <a:spcBef>
                <a:spcPts val="100"/>
              </a:spcBef>
            </a:pPr>
            <a:r>
              <a:rPr sz="2400" dirty="0">
                <a:latin typeface="Verdana" panose="020B0604030504040204" pitchFamily="34" charset="0"/>
                <a:ea typeface="Verdana" panose="020B0604030504040204" pitchFamily="34" charset="0"/>
              </a:rPr>
              <a:t>Human-computer interaction (HCI) is a multidisciplinary field of  study focusing on the design of computer technology and the  interaction between humans (the users) and computers  (www.interactiondesign.org). HCI is also concerned with the  physical, psychological and theoretical aspects of the process.</a:t>
            </a:r>
          </a:p>
        </p:txBody>
      </p:sp>
      <p:sp>
        <p:nvSpPr>
          <p:cNvPr id="29" name="object 29"/>
          <p:cNvSpPr txBox="1"/>
          <p:nvPr/>
        </p:nvSpPr>
        <p:spPr>
          <a:xfrm>
            <a:off x="528904" y="6263030"/>
            <a:ext cx="7549515" cy="3392404"/>
          </a:xfrm>
          <a:prstGeom prst="rect">
            <a:avLst/>
          </a:prstGeom>
        </p:spPr>
        <p:txBody>
          <a:bodyPr vert="horz" wrap="square" lIns="0" tIns="12700" rIns="0" bIns="0" rtlCol="0">
            <a:spAutoFit/>
          </a:bodyPr>
          <a:lstStyle/>
          <a:p>
            <a:pPr marL="12700" marR="5080" algn="just">
              <a:lnSpc>
                <a:spcPct val="133300"/>
              </a:lnSpc>
              <a:spcBef>
                <a:spcPts val="100"/>
              </a:spcBef>
            </a:pPr>
            <a:r>
              <a:rPr lang="en-US" sz="2400" dirty="0">
                <a:latin typeface="Verdana" panose="020B0604030504040204" pitchFamily="34" charset="0"/>
                <a:ea typeface="Verdana" panose="020B0604030504040204" pitchFamily="34" charset="0"/>
              </a:rPr>
              <a:t>The goal of HCI is to improve the interaction between users and computers by developing Human-centered design with good usability. “if we want to produce a product or services that will be useful and usable, then we must start with an appreciation of the potential users and the types of tasks they will need or want to do.” </a:t>
            </a:r>
          </a:p>
        </p:txBody>
      </p:sp>
      <p:sp>
        <p:nvSpPr>
          <p:cNvPr id="30" name="object 30"/>
          <p:cNvSpPr txBox="1">
            <a:spLocks noGrp="1"/>
          </p:cNvSpPr>
          <p:nvPr>
            <p:ph type="title"/>
          </p:nvPr>
        </p:nvSpPr>
        <p:spPr>
          <a:xfrm>
            <a:off x="597556" y="250458"/>
            <a:ext cx="7159625" cy="1099853"/>
          </a:xfrm>
          <a:prstGeom prst="rect">
            <a:avLst/>
          </a:prstGeom>
        </p:spPr>
        <p:txBody>
          <a:bodyPr vert="horz" wrap="square" lIns="0" tIns="42545" rIns="0" bIns="0" rtlCol="0">
            <a:spAutoFit/>
          </a:bodyPr>
          <a:lstStyle/>
          <a:p>
            <a:pPr marL="12700" marR="5080">
              <a:lnSpc>
                <a:spcPts val="4280"/>
              </a:lnSpc>
              <a:spcBef>
                <a:spcPts val="335"/>
              </a:spcBef>
            </a:pPr>
            <a:r>
              <a:rPr sz="3200" spc="520" dirty="0"/>
              <a:t>WHAT</a:t>
            </a:r>
            <a:r>
              <a:rPr sz="3200" spc="-200" dirty="0"/>
              <a:t> </a:t>
            </a:r>
            <a:r>
              <a:rPr sz="3200" spc="215" dirty="0"/>
              <a:t>IS</a:t>
            </a:r>
            <a:r>
              <a:rPr sz="3200" spc="-195" dirty="0"/>
              <a:t> </a:t>
            </a:r>
            <a:r>
              <a:rPr sz="3200" spc="300" dirty="0"/>
              <a:t>H</a:t>
            </a:r>
            <a:r>
              <a:rPr lang="en-PH" sz="3200" spc="300" dirty="0"/>
              <a:t>UMAN-</a:t>
            </a:r>
            <a:r>
              <a:rPr sz="3200" spc="300" dirty="0"/>
              <a:t>C</a:t>
            </a:r>
            <a:r>
              <a:rPr lang="en-PH" sz="3200" spc="300" dirty="0"/>
              <a:t>OMPUTER </a:t>
            </a:r>
            <a:r>
              <a:rPr sz="3200" spc="300" dirty="0"/>
              <a:t>I</a:t>
            </a:r>
            <a:r>
              <a:rPr lang="en-PH" sz="3200" spc="300" dirty="0"/>
              <a:t>NTERACTION?</a:t>
            </a:r>
            <a:endParaRPr sz="2800" dirty="0">
              <a:latin typeface="Verdana"/>
              <a:cs typeface="Verdana"/>
            </a:endParaRPr>
          </a:p>
        </p:txBody>
      </p:sp>
      <p:sp>
        <p:nvSpPr>
          <p:cNvPr id="31" name="object 31"/>
          <p:cNvSpPr/>
          <p:nvPr/>
        </p:nvSpPr>
        <p:spPr>
          <a:xfrm>
            <a:off x="222030" y="9634697"/>
            <a:ext cx="724549" cy="401845"/>
          </a:xfrm>
          <a:prstGeom prst="rect">
            <a:avLst/>
          </a:prstGeom>
          <a:blipFill>
            <a:blip r:embed="rId6" cstate="print"/>
            <a:stretch>
              <a:fillRect/>
            </a:stretch>
          </a:blipFill>
        </p:spPr>
        <p:txBody>
          <a:bodyPr wrap="square" lIns="0" tIns="0" rIns="0" bIns="0" rtlCol="0"/>
          <a:lstStyle/>
          <a:p>
            <a:endParaRPr/>
          </a:p>
        </p:txBody>
      </p:sp>
      <p:pic>
        <p:nvPicPr>
          <p:cNvPr id="1028" name="Picture 4" descr="1: The Multidisciplinary Field of HCI, Human-Computer Interaction (HCI) |  Download Scientific Diagram">
            <a:extLst>
              <a:ext uri="{FF2B5EF4-FFF2-40B4-BE49-F238E27FC236}">
                <a16:creationId xmlns:a16="http://schemas.microsoft.com/office/drawing/2014/main" id="{538BBC04-50CD-43A3-BB80-A6A5BDDF730A}"/>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8712"/>
          <a:stretch/>
        </p:blipFill>
        <p:spPr bwMode="auto">
          <a:xfrm>
            <a:off x="10335117" y="307613"/>
            <a:ext cx="5602686" cy="566209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409F3-0C27-4B58-8592-E57C9201949F}"/>
              </a:ext>
            </a:extLst>
          </p:cNvPr>
          <p:cNvSpPr>
            <a:spLocks noGrp="1"/>
          </p:cNvSpPr>
          <p:nvPr>
            <p:ph type="title"/>
          </p:nvPr>
        </p:nvSpPr>
        <p:spPr/>
        <p:txBody>
          <a:bodyPr/>
          <a:lstStyle/>
          <a:p>
            <a:endParaRPr lang="en-PH"/>
          </a:p>
        </p:txBody>
      </p:sp>
      <p:sp>
        <p:nvSpPr>
          <p:cNvPr id="3" name="Text Placeholder 2">
            <a:extLst>
              <a:ext uri="{FF2B5EF4-FFF2-40B4-BE49-F238E27FC236}">
                <a16:creationId xmlns:a16="http://schemas.microsoft.com/office/drawing/2014/main" id="{CD13E838-22E1-43B4-8C1E-5C5B94C8BD00}"/>
              </a:ext>
            </a:extLst>
          </p:cNvPr>
          <p:cNvSpPr>
            <a:spLocks noGrp="1"/>
          </p:cNvSpPr>
          <p:nvPr>
            <p:ph type="body" idx="1"/>
          </p:nvPr>
        </p:nvSpPr>
        <p:spPr/>
        <p:txBody>
          <a:bodyPr/>
          <a:lstStyle/>
          <a:p>
            <a:endParaRPr lang="en-PH"/>
          </a:p>
        </p:txBody>
      </p:sp>
      <p:pic>
        <p:nvPicPr>
          <p:cNvPr id="4" name="yt5s.io-Dexmo_ an exoskeleton for you to touch the digital world (PV)">
            <a:hlinkClick r:id="" action="ppaction://media"/>
            <a:extLst>
              <a:ext uri="{FF2B5EF4-FFF2-40B4-BE49-F238E27FC236}">
                <a16:creationId xmlns:a16="http://schemas.microsoft.com/office/drawing/2014/main" id="{1212C384-4477-4A97-A76E-FAB1C39F7E6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28800" y="592440"/>
            <a:ext cx="14020800" cy="7886701"/>
          </a:xfrm>
          <a:prstGeom prst="rect">
            <a:avLst/>
          </a:prstGeom>
        </p:spPr>
      </p:pic>
      <p:sp>
        <p:nvSpPr>
          <p:cNvPr id="5" name="TextBox 4">
            <a:extLst>
              <a:ext uri="{FF2B5EF4-FFF2-40B4-BE49-F238E27FC236}">
                <a16:creationId xmlns:a16="http://schemas.microsoft.com/office/drawing/2014/main" id="{45463B6D-3B5B-4F81-88C0-DF4B2280CA8F}"/>
              </a:ext>
            </a:extLst>
          </p:cNvPr>
          <p:cNvSpPr txBox="1"/>
          <p:nvPr/>
        </p:nvSpPr>
        <p:spPr>
          <a:xfrm>
            <a:off x="1828800" y="8733928"/>
            <a:ext cx="11887200" cy="461665"/>
          </a:xfrm>
          <a:prstGeom prst="rect">
            <a:avLst/>
          </a:prstGeom>
          <a:noFill/>
        </p:spPr>
        <p:txBody>
          <a:bodyPr wrap="square" rtlCol="0">
            <a:spAutoFit/>
          </a:bodyPr>
          <a:lstStyle/>
          <a:p>
            <a:r>
              <a:rPr lang="en-US" sz="2400" b="1" dirty="0" err="1">
                <a:latin typeface="Verdana" panose="020B0604030504040204" pitchFamily="34" charset="0"/>
                <a:ea typeface="Verdana" panose="020B0604030504040204" pitchFamily="34" charset="0"/>
              </a:rPr>
              <a:t>Dexmo</a:t>
            </a:r>
            <a:r>
              <a:rPr lang="en-US" sz="2400" b="1" dirty="0">
                <a:latin typeface="Verdana" panose="020B0604030504040204" pitchFamily="34" charset="0"/>
                <a:ea typeface="Verdana" panose="020B0604030504040204" pitchFamily="34" charset="0"/>
              </a:rPr>
              <a:t>: an exoskeleton for you to touch the digital world (PV)</a:t>
            </a:r>
          </a:p>
        </p:txBody>
      </p:sp>
    </p:spTree>
    <p:extLst>
      <p:ext uri="{BB962C8B-B14F-4D97-AF65-F5344CB8AC3E}">
        <p14:creationId xmlns:p14="http://schemas.microsoft.com/office/powerpoint/2010/main" val="2595900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3EB43-B535-4264-A26A-25785CEC36B7}"/>
              </a:ext>
            </a:extLst>
          </p:cNvPr>
          <p:cNvSpPr>
            <a:spLocks noGrp="1"/>
          </p:cNvSpPr>
          <p:nvPr>
            <p:ph type="title"/>
          </p:nvPr>
        </p:nvSpPr>
        <p:spPr/>
        <p:txBody>
          <a:bodyPr/>
          <a:lstStyle/>
          <a:p>
            <a:endParaRPr lang="en-PH"/>
          </a:p>
        </p:txBody>
      </p:sp>
      <p:sp>
        <p:nvSpPr>
          <p:cNvPr id="3" name="Text Placeholder 2">
            <a:extLst>
              <a:ext uri="{FF2B5EF4-FFF2-40B4-BE49-F238E27FC236}">
                <a16:creationId xmlns:a16="http://schemas.microsoft.com/office/drawing/2014/main" id="{6D2B6417-60E5-48AC-BEB8-0C759066555D}"/>
              </a:ext>
            </a:extLst>
          </p:cNvPr>
          <p:cNvSpPr>
            <a:spLocks noGrp="1"/>
          </p:cNvSpPr>
          <p:nvPr>
            <p:ph type="body" idx="1"/>
          </p:nvPr>
        </p:nvSpPr>
        <p:spPr/>
        <p:txBody>
          <a:bodyPr/>
          <a:lstStyle/>
          <a:p>
            <a:endParaRPr lang="en-PH"/>
          </a:p>
        </p:txBody>
      </p:sp>
      <p:pic>
        <p:nvPicPr>
          <p:cNvPr id="4" name="yt5s.io-Pre-Touch Sensing for Mobile Interaction">
            <a:hlinkClick r:id="" action="ppaction://media"/>
            <a:extLst>
              <a:ext uri="{FF2B5EF4-FFF2-40B4-BE49-F238E27FC236}">
                <a16:creationId xmlns:a16="http://schemas.microsoft.com/office/drawing/2014/main" id="{AA5111FB-8E7D-4488-8220-9A02C13D564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68050" y="342900"/>
            <a:ext cx="14951900" cy="8410443"/>
          </a:xfrm>
          <a:prstGeom prst="rect">
            <a:avLst/>
          </a:prstGeom>
        </p:spPr>
      </p:pic>
      <p:sp>
        <p:nvSpPr>
          <p:cNvPr id="5" name="TextBox 4">
            <a:extLst>
              <a:ext uri="{FF2B5EF4-FFF2-40B4-BE49-F238E27FC236}">
                <a16:creationId xmlns:a16="http://schemas.microsoft.com/office/drawing/2014/main" id="{AEC197CB-D7A7-4E1A-9E3B-9127F57EAB89}"/>
              </a:ext>
            </a:extLst>
          </p:cNvPr>
          <p:cNvSpPr txBox="1"/>
          <p:nvPr/>
        </p:nvSpPr>
        <p:spPr>
          <a:xfrm>
            <a:off x="1674676" y="8923230"/>
            <a:ext cx="11887200" cy="461665"/>
          </a:xfrm>
          <a:prstGeom prst="rect">
            <a:avLst/>
          </a:prstGeom>
          <a:noFill/>
        </p:spPr>
        <p:txBody>
          <a:bodyPr wrap="square" rtlCol="0">
            <a:spAutoFit/>
          </a:bodyPr>
          <a:lstStyle/>
          <a:p>
            <a:r>
              <a:rPr lang="en-US" sz="2400" b="1" dirty="0">
                <a:latin typeface="Verdana" panose="020B0604030504040204" pitchFamily="34" charset="0"/>
                <a:ea typeface="Verdana" panose="020B0604030504040204" pitchFamily="34" charset="0"/>
              </a:rPr>
              <a:t>Pre-Touch Sensing for Mobile Interaction</a:t>
            </a:r>
          </a:p>
        </p:txBody>
      </p:sp>
    </p:spTree>
    <p:extLst>
      <p:ext uri="{BB962C8B-B14F-4D97-AF65-F5344CB8AC3E}">
        <p14:creationId xmlns:p14="http://schemas.microsoft.com/office/powerpoint/2010/main" val="294587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71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58CEC-A2BB-412F-8900-2665AEE1353D}"/>
              </a:ext>
            </a:extLst>
          </p:cNvPr>
          <p:cNvSpPr>
            <a:spLocks noGrp="1"/>
          </p:cNvSpPr>
          <p:nvPr>
            <p:ph type="title"/>
          </p:nvPr>
        </p:nvSpPr>
        <p:spPr/>
        <p:txBody>
          <a:bodyPr/>
          <a:lstStyle/>
          <a:p>
            <a:endParaRPr lang="en-PH"/>
          </a:p>
        </p:txBody>
      </p:sp>
      <p:sp>
        <p:nvSpPr>
          <p:cNvPr id="3" name="Text Placeholder 2">
            <a:extLst>
              <a:ext uri="{FF2B5EF4-FFF2-40B4-BE49-F238E27FC236}">
                <a16:creationId xmlns:a16="http://schemas.microsoft.com/office/drawing/2014/main" id="{688345CE-DC17-472B-A3A9-3C05F536FBB2}"/>
              </a:ext>
            </a:extLst>
          </p:cNvPr>
          <p:cNvSpPr>
            <a:spLocks noGrp="1"/>
          </p:cNvSpPr>
          <p:nvPr>
            <p:ph type="body" idx="1"/>
          </p:nvPr>
        </p:nvSpPr>
        <p:spPr/>
        <p:txBody>
          <a:bodyPr/>
          <a:lstStyle/>
          <a:p>
            <a:endParaRPr lang="en-PH"/>
          </a:p>
        </p:txBody>
      </p:sp>
      <p:pic>
        <p:nvPicPr>
          <p:cNvPr id="4" name="yt5s.io-PaperID_ A Technique for Drawing Functional Battery-Free Wireless Interfaces on Paper">
            <a:hlinkClick r:id="" action="ppaction://media"/>
            <a:extLst>
              <a:ext uri="{FF2B5EF4-FFF2-40B4-BE49-F238E27FC236}">
                <a16:creationId xmlns:a16="http://schemas.microsoft.com/office/drawing/2014/main" id="{9AF5E0E8-FAB9-4A29-B613-2867BAF0734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47800" y="666272"/>
            <a:ext cx="14706600" cy="8272464"/>
          </a:xfrm>
          <a:prstGeom prst="rect">
            <a:avLst/>
          </a:prstGeom>
        </p:spPr>
      </p:pic>
      <p:sp>
        <p:nvSpPr>
          <p:cNvPr id="5" name="TextBox 4">
            <a:extLst>
              <a:ext uri="{FF2B5EF4-FFF2-40B4-BE49-F238E27FC236}">
                <a16:creationId xmlns:a16="http://schemas.microsoft.com/office/drawing/2014/main" id="{4B50CCE0-57F7-41BD-AB8F-6E4056E5589D}"/>
              </a:ext>
            </a:extLst>
          </p:cNvPr>
          <p:cNvSpPr txBox="1"/>
          <p:nvPr/>
        </p:nvSpPr>
        <p:spPr>
          <a:xfrm>
            <a:off x="1676400" y="9181524"/>
            <a:ext cx="11887200" cy="830997"/>
          </a:xfrm>
          <a:prstGeom prst="rect">
            <a:avLst/>
          </a:prstGeom>
          <a:noFill/>
        </p:spPr>
        <p:txBody>
          <a:bodyPr wrap="square" rtlCol="0">
            <a:spAutoFit/>
          </a:bodyPr>
          <a:lstStyle/>
          <a:p>
            <a:r>
              <a:rPr lang="en-US" sz="2400" b="1" dirty="0" err="1">
                <a:latin typeface="Verdana" panose="020B0604030504040204" pitchFamily="34" charset="0"/>
                <a:ea typeface="Verdana" panose="020B0604030504040204" pitchFamily="34" charset="0"/>
              </a:rPr>
              <a:t>PaperID</a:t>
            </a:r>
            <a:r>
              <a:rPr lang="en-US" sz="2400" b="1" dirty="0">
                <a:latin typeface="Verdana" panose="020B0604030504040204" pitchFamily="34" charset="0"/>
                <a:ea typeface="Verdana" panose="020B0604030504040204" pitchFamily="34" charset="0"/>
              </a:rPr>
              <a:t>: A Technique for Drawing Functional Battery-Free Wireless Interfaces on Paper</a:t>
            </a:r>
          </a:p>
        </p:txBody>
      </p:sp>
    </p:spTree>
    <p:extLst>
      <p:ext uri="{BB962C8B-B14F-4D97-AF65-F5344CB8AC3E}">
        <p14:creationId xmlns:p14="http://schemas.microsoft.com/office/powerpoint/2010/main" val="3801084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6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37374" y="-38100"/>
            <a:ext cx="9144000" cy="10287000"/>
            <a:chOff x="9144000" y="15"/>
            <a:chExt cx="9144000" cy="10287000"/>
          </a:xfrm>
        </p:grpSpPr>
        <p:sp>
          <p:nvSpPr>
            <p:cNvPr id="3" name="object 3"/>
            <p:cNvSpPr/>
            <p:nvPr/>
          </p:nvSpPr>
          <p:spPr>
            <a:xfrm>
              <a:off x="9144000" y="15"/>
              <a:ext cx="9144000" cy="10287000"/>
            </a:xfrm>
            <a:custGeom>
              <a:avLst/>
              <a:gdLst/>
              <a:ahLst/>
              <a:cxnLst/>
              <a:rect l="l" t="t" r="r" b="b"/>
              <a:pathLst>
                <a:path w="9144000" h="10287000">
                  <a:moveTo>
                    <a:pt x="9143996" y="10286991"/>
                  </a:moveTo>
                  <a:lnTo>
                    <a:pt x="0" y="10286991"/>
                  </a:lnTo>
                  <a:lnTo>
                    <a:pt x="0" y="0"/>
                  </a:lnTo>
                  <a:lnTo>
                    <a:pt x="9143996" y="0"/>
                  </a:lnTo>
                  <a:lnTo>
                    <a:pt x="9143996" y="10286991"/>
                  </a:lnTo>
                  <a:close/>
                </a:path>
              </a:pathLst>
            </a:custGeom>
            <a:solidFill>
              <a:srgbClr val="D3E2F1"/>
            </a:solidFill>
          </p:spPr>
          <p:txBody>
            <a:bodyPr wrap="square" lIns="0" tIns="0" rIns="0" bIns="0" rtlCol="0"/>
            <a:lstStyle/>
            <a:p>
              <a:endParaRPr/>
            </a:p>
          </p:txBody>
        </p:sp>
        <p:sp>
          <p:nvSpPr>
            <p:cNvPr id="4" name="object 4"/>
            <p:cNvSpPr/>
            <p:nvPr/>
          </p:nvSpPr>
          <p:spPr>
            <a:xfrm>
              <a:off x="9420303" y="6771702"/>
              <a:ext cx="3023870" cy="3512820"/>
            </a:xfrm>
            <a:custGeom>
              <a:avLst/>
              <a:gdLst/>
              <a:ahLst/>
              <a:cxnLst/>
              <a:rect l="l" t="t" r="r" b="b"/>
              <a:pathLst>
                <a:path w="3023870" h="3512820">
                  <a:moveTo>
                    <a:pt x="2967797" y="3512582"/>
                  </a:moveTo>
                  <a:lnTo>
                    <a:pt x="1197761" y="3512582"/>
                  </a:lnTo>
                  <a:lnTo>
                    <a:pt x="1130588" y="3368909"/>
                  </a:lnTo>
                  <a:lnTo>
                    <a:pt x="1121054" y="3257036"/>
                  </a:lnTo>
                  <a:lnTo>
                    <a:pt x="1180728" y="3119378"/>
                  </a:lnTo>
                  <a:lnTo>
                    <a:pt x="1321183" y="2898351"/>
                  </a:lnTo>
                  <a:lnTo>
                    <a:pt x="1352014" y="2850128"/>
                  </a:lnTo>
                  <a:lnTo>
                    <a:pt x="1379401" y="2804864"/>
                  </a:lnTo>
                  <a:lnTo>
                    <a:pt x="1403453" y="2762442"/>
                  </a:lnTo>
                  <a:lnTo>
                    <a:pt x="1424281" y="2722750"/>
                  </a:lnTo>
                  <a:lnTo>
                    <a:pt x="1441993" y="2685673"/>
                  </a:lnTo>
                  <a:lnTo>
                    <a:pt x="1468510" y="2618906"/>
                  </a:lnTo>
                  <a:lnTo>
                    <a:pt x="1483883" y="2561226"/>
                  </a:lnTo>
                  <a:lnTo>
                    <a:pt x="1488987" y="2511720"/>
                  </a:lnTo>
                  <a:lnTo>
                    <a:pt x="1487963" y="2489746"/>
                  </a:lnTo>
                  <a:lnTo>
                    <a:pt x="1479312" y="2450784"/>
                  </a:lnTo>
                  <a:lnTo>
                    <a:pt x="1451469" y="2403093"/>
                  </a:lnTo>
                  <a:lnTo>
                    <a:pt x="1408421" y="2365562"/>
                  </a:lnTo>
                  <a:lnTo>
                    <a:pt x="1372736" y="2344660"/>
                  </a:lnTo>
                  <a:lnTo>
                    <a:pt x="1332487" y="2325987"/>
                  </a:lnTo>
                  <a:lnTo>
                    <a:pt x="1288550" y="2308628"/>
                  </a:lnTo>
                  <a:lnTo>
                    <a:pt x="1217650" y="2283054"/>
                  </a:lnTo>
                  <a:lnTo>
                    <a:pt x="1193124" y="2274196"/>
                  </a:lnTo>
                  <a:lnTo>
                    <a:pt x="1143389" y="2255292"/>
                  </a:lnTo>
                  <a:lnTo>
                    <a:pt x="1093476" y="2234046"/>
                  </a:lnTo>
                  <a:lnTo>
                    <a:pt x="1044263" y="2209540"/>
                  </a:lnTo>
                  <a:lnTo>
                    <a:pt x="996627" y="2180862"/>
                  </a:lnTo>
                  <a:lnTo>
                    <a:pt x="951444" y="2147097"/>
                  </a:lnTo>
                  <a:lnTo>
                    <a:pt x="909593" y="2107329"/>
                  </a:lnTo>
                  <a:lnTo>
                    <a:pt x="871951" y="2060645"/>
                  </a:lnTo>
                  <a:lnTo>
                    <a:pt x="839395" y="2006131"/>
                  </a:lnTo>
                  <a:lnTo>
                    <a:pt x="812803" y="1942870"/>
                  </a:lnTo>
                  <a:lnTo>
                    <a:pt x="796438" y="1889693"/>
                  </a:lnTo>
                  <a:lnTo>
                    <a:pt x="783614" y="1836599"/>
                  </a:lnTo>
                  <a:lnTo>
                    <a:pt x="773979" y="1783717"/>
                  </a:lnTo>
                  <a:lnTo>
                    <a:pt x="767185" y="1731176"/>
                  </a:lnTo>
                  <a:lnTo>
                    <a:pt x="762879" y="1679103"/>
                  </a:lnTo>
                  <a:lnTo>
                    <a:pt x="760712" y="1627627"/>
                  </a:lnTo>
                  <a:lnTo>
                    <a:pt x="760333" y="1576876"/>
                  </a:lnTo>
                  <a:lnTo>
                    <a:pt x="761391" y="1526977"/>
                  </a:lnTo>
                  <a:lnTo>
                    <a:pt x="763537" y="1478060"/>
                  </a:lnTo>
                  <a:lnTo>
                    <a:pt x="766419" y="1430252"/>
                  </a:lnTo>
                  <a:lnTo>
                    <a:pt x="769686" y="1383681"/>
                  </a:lnTo>
                  <a:lnTo>
                    <a:pt x="772989" y="1338475"/>
                  </a:lnTo>
                  <a:lnTo>
                    <a:pt x="775977" y="1294764"/>
                  </a:lnTo>
                  <a:lnTo>
                    <a:pt x="778299" y="1252674"/>
                  </a:lnTo>
                  <a:lnTo>
                    <a:pt x="779605" y="1212334"/>
                  </a:lnTo>
                  <a:lnTo>
                    <a:pt x="779543" y="1173871"/>
                  </a:lnTo>
                  <a:lnTo>
                    <a:pt x="773918" y="1103094"/>
                  </a:lnTo>
                  <a:lnTo>
                    <a:pt x="758619" y="1041366"/>
                  </a:lnTo>
                  <a:lnTo>
                    <a:pt x="730842" y="989714"/>
                  </a:lnTo>
                  <a:lnTo>
                    <a:pt x="687782" y="949161"/>
                  </a:lnTo>
                  <a:lnTo>
                    <a:pt x="615012" y="912214"/>
                  </a:lnTo>
                  <a:lnTo>
                    <a:pt x="570444" y="890371"/>
                  </a:lnTo>
                  <a:lnTo>
                    <a:pt x="526139" y="867852"/>
                  </a:lnTo>
                  <a:lnTo>
                    <a:pt x="482299" y="844674"/>
                  </a:lnTo>
                  <a:lnTo>
                    <a:pt x="439121" y="820851"/>
                  </a:lnTo>
                  <a:lnTo>
                    <a:pt x="396807" y="796397"/>
                  </a:lnTo>
                  <a:lnTo>
                    <a:pt x="355555" y="771328"/>
                  </a:lnTo>
                  <a:lnTo>
                    <a:pt x="315565" y="745658"/>
                  </a:lnTo>
                  <a:lnTo>
                    <a:pt x="277036" y="719403"/>
                  </a:lnTo>
                  <a:lnTo>
                    <a:pt x="240169" y="692577"/>
                  </a:lnTo>
                  <a:lnTo>
                    <a:pt x="205163" y="665195"/>
                  </a:lnTo>
                  <a:lnTo>
                    <a:pt x="172217" y="637272"/>
                  </a:lnTo>
                  <a:lnTo>
                    <a:pt x="141531" y="608823"/>
                  </a:lnTo>
                  <a:lnTo>
                    <a:pt x="113305" y="579863"/>
                  </a:lnTo>
                  <a:lnTo>
                    <a:pt x="87739" y="550407"/>
                  </a:lnTo>
                  <a:lnTo>
                    <a:pt x="45382" y="490065"/>
                  </a:lnTo>
                  <a:lnTo>
                    <a:pt x="16057" y="427916"/>
                  </a:lnTo>
                  <a:lnTo>
                    <a:pt x="1362" y="364080"/>
                  </a:lnTo>
                  <a:lnTo>
                    <a:pt x="0" y="331566"/>
                  </a:lnTo>
                  <a:lnTo>
                    <a:pt x="2893" y="298675"/>
                  </a:lnTo>
                  <a:lnTo>
                    <a:pt x="22247" y="231822"/>
                  </a:lnTo>
                  <a:lnTo>
                    <a:pt x="61021" y="163637"/>
                  </a:lnTo>
                  <a:lnTo>
                    <a:pt x="88189" y="129084"/>
                  </a:lnTo>
                  <a:lnTo>
                    <a:pt x="127482" y="91640"/>
                  </a:lnTo>
                  <a:lnTo>
                    <a:pt x="175617" y="59866"/>
                  </a:lnTo>
                  <a:lnTo>
                    <a:pt x="231510" y="34288"/>
                  </a:lnTo>
                  <a:lnTo>
                    <a:pt x="294077" y="15434"/>
                  </a:lnTo>
                  <a:lnTo>
                    <a:pt x="362234" y="3829"/>
                  </a:lnTo>
                  <a:lnTo>
                    <a:pt x="434896" y="0"/>
                  </a:lnTo>
                  <a:lnTo>
                    <a:pt x="472579" y="1165"/>
                  </a:lnTo>
                  <a:lnTo>
                    <a:pt x="510981" y="4473"/>
                  </a:lnTo>
                  <a:lnTo>
                    <a:pt x="549968" y="9987"/>
                  </a:lnTo>
                  <a:lnTo>
                    <a:pt x="589404" y="17775"/>
                  </a:lnTo>
                  <a:lnTo>
                    <a:pt x="629154" y="27901"/>
                  </a:lnTo>
                  <a:lnTo>
                    <a:pt x="669081" y="40432"/>
                  </a:lnTo>
                  <a:lnTo>
                    <a:pt x="709051" y="55433"/>
                  </a:lnTo>
                  <a:lnTo>
                    <a:pt x="748928" y="72971"/>
                  </a:lnTo>
                  <a:lnTo>
                    <a:pt x="788576" y="93111"/>
                  </a:lnTo>
                  <a:lnTo>
                    <a:pt x="827861" y="115918"/>
                  </a:lnTo>
                  <a:lnTo>
                    <a:pt x="866646" y="141460"/>
                  </a:lnTo>
                  <a:lnTo>
                    <a:pt x="904795" y="169801"/>
                  </a:lnTo>
                  <a:lnTo>
                    <a:pt x="942175" y="201007"/>
                  </a:lnTo>
                  <a:lnTo>
                    <a:pt x="978648" y="235144"/>
                  </a:lnTo>
                  <a:lnTo>
                    <a:pt x="1014080" y="272278"/>
                  </a:lnTo>
                  <a:lnTo>
                    <a:pt x="1048335" y="312475"/>
                  </a:lnTo>
                  <a:lnTo>
                    <a:pt x="1081277" y="355801"/>
                  </a:lnTo>
                  <a:lnTo>
                    <a:pt x="1112772" y="402321"/>
                  </a:lnTo>
                  <a:lnTo>
                    <a:pt x="1142683" y="452101"/>
                  </a:lnTo>
                  <a:lnTo>
                    <a:pt x="1170875" y="505207"/>
                  </a:lnTo>
                  <a:lnTo>
                    <a:pt x="1197212" y="561704"/>
                  </a:lnTo>
                  <a:lnTo>
                    <a:pt x="1221559" y="621660"/>
                  </a:lnTo>
                  <a:lnTo>
                    <a:pt x="1234513" y="652404"/>
                  </a:lnTo>
                  <a:lnTo>
                    <a:pt x="1265430" y="706677"/>
                  </a:lnTo>
                  <a:lnTo>
                    <a:pt x="1302702" y="752326"/>
                  </a:lnTo>
                  <a:lnTo>
                    <a:pt x="1345939" y="790544"/>
                  </a:lnTo>
                  <a:lnTo>
                    <a:pt x="1394752" y="822525"/>
                  </a:lnTo>
                  <a:lnTo>
                    <a:pt x="1448750" y="849465"/>
                  </a:lnTo>
                  <a:lnTo>
                    <a:pt x="1507545" y="872558"/>
                  </a:lnTo>
                  <a:lnTo>
                    <a:pt x="1570746" y="892997"/>
                  </a:lnTo>
                  <a:lnTo>
                    <a:pt x="1637964" y="911976"/>
                  </a:lnTo>
                  <a:lnTo>
                    <a:pt x="1745471" y="940323"/>
                  </a:lnTo>
                  <a:lnTo>
                    <a:pt x="1782893" y="950336"/>
                  </a:lnTo>
                  <a:lnTo>
                    <a:pt x="1821026" y="960879"/>
                  </a:lnTo>
                  <a:lnTo>
                    <a:pt x="1859824" y="972103"/>
                  </a:lnTo>
                  <a:lnTo>
                    <a:pt x="1899235" y="984157"/>
                  </a:lnTo>
                  <a:lnTo>
                    <a:pt x="1939213" y="997189"/>
                  </a:lnTo>
                  <a:lnTo>
                    <a:pt x="1979707" y="1011350"/>
                  </a:lnTo>
                  <a:lnTo>
                    <a:pt x="2020670" y="1026787"/>
                  </a:lnTo>
                  <a:lnTo>
                    <a:pt x="2062053" y="1043652"/>
                  </a:lnTo>
                  <a:lnTo>
                    <a:pt x="2103807" y="1062092"/>
                  </a:lnTo>
                  <a:lnTo>
                    <a:pt x="2145883" y="1082257"/>
                  </a:lnTo>
                  <a:lnTo>
                    <a:pt x="2188233" y="1104297"/>
                  </a:lnTo>
                  <a:lnTo>
                    <a:pt x="2230808" y="1128361"/>
                  </a:lnTo>
                  <a:lnTo>
                    <a:pt x="2273559" y="1154597"/>
                  </a:lnTo>
                  <a:lnTo>
                    <a:pt x="2316437" y="1183156"/>
                  </a:lnTo>
                  <a:lnTo>
                    <a:pt x="2359395" y="1214186"/>
                  </a:lnTo>
                  <a:lnTo>
                    <a:pt x="2402382" y="1247838"/>
                  </a:lnTo>
                  <a:lnTo>
                    <a:pt x="2445351" y="1284259"/>
                  </a:lnTo>
                  <a:lnTo>
                    <a:pt x="2488252" y="1323600"/>
                  </a:lnTo>
                  <a:lnTo>
                    <a:pt x="2531037" y="1366010"/>
                  </a:lnTo>
                  <a:lnTo>
                    <a:pt x="2573658" y="1411638"/>
                  </a:lnTo>
                  <a:lnTo>
                    <a:pt x="2616065" y="1460632"/>
                  </a:lnTo>
                  <a:lnTo>
                    <a:pt x="2640737" y="1492870"/>
                  </a:lnTo>
                  <a:lnTo>
                    <a:pt x="2667520" y="1533060"/>
                  </a:lnTo>
                  <a:lnTo>
                    <a:pt x="2695973" y="1580880"/>
                  </a:lnTo>
                  <a:lnTo>
                    <a:pt x="2725656" y="1636011"/>
                  </a:lnTo>
                  <a:lnTo>
                    <a:pt x="2756128" y="1698130"/>
                  </a:lnTo>
                  <a:lnTo>
                    <a:pt x="2786948" y="1766918"/>
                  </a:lnTo>
                  <a:lnTo>
                    <a:pt x="2802351" y="1803713"/>
                  </a:lnTo>
                  <a:lnTo>
                    <a:pt x="2817675" y="1842054"/>
                  </a:lnTo>
                  <a:lnTo>
                    <a:pt x="2832867" y="1881901"/>
                  </a:lnTo>
                  <a:lnTo>
                    <a:pt x="2847870" y="1923216"/>
                  </a:lnTo>
                  <a:lnTo>
                    <a:pt x="2862629" y="1965956"/>
                  </a:lnTo>
                  <a:lnTo>
                    <a:pt x="2877090" y="2010083"/>
                  </a:lnTo>
                  <a:lnTo>
                    <a:pt x="2891197" y="2055556"/>
                  </a:lnTo>
                  <a:lnTo>
                    <a:pt x="2904896" y="2102336"/>
                  </a:lnTo>
                  <a:lnTo>
                    <a:pt x="2918130" y="2150381"/>
                  </a:lnTo>
                  <a:lnTo>
                    <a:pt x="2930846" y="2199652"/>
                  </a:lnTo>
                  <a:lnTo>
                    <a:pt x="2942988" y="2250109"/>
                  </a:lnTo>
                  <a:lnTo>
                    <a:pt x="2954500" y="2301711"/>
                  </a:lnTo>
                  <a:lnTo>
                    <a:pt x="2965329" y="2354419"/>
                  </a:lnTo>
                  <a:lnTo>
                    <a:pt x="2975418" y="2408193"/>
                  </a:lnTo>
                  <a:lnTo>
                    <a:pt x="2984712" y="2462992"/>
                  </a:lnTo>
                  <a:lnTo>
                    <a:pt x="2993157" y="2518776"/>
                  </a:lnTo>
                  <a:lnTo>
                    <a:pt x="3000698" y="2575505"/>
                  </a:lnTo>
                  <a:lnTo>
                    <a:pt x="3007279" y="2633139"/>
                  </a:lnTo>
                  <a:lnTo>
                    <a:pt x="3012845" y="2691638"/>
                  </a:lnTo>
                  <a:lnTo>
                    <a:pt x="3017341" y="2750962"/>
                  </a:lnTo>
                  <a:lnTo>
                    <a:pt x="3020713" y="2811071"/>
                  </a:lnTo>
                  <a:lnTo>
                    <a:pt x="3022904" y="2871924"/>
                  </a:lnTo>
                  <a:lnTo>
                    <a:pt x="3023860" y="2933481"/>
                  </a:lnTo>
                  <a:lnTo>
                    <a:pt x="3023527" y="2995703"/>
                  </a:lnTo>
                  <a:lnTo>
                    <a:pt x="3021847" y="3058549"/>
                  </a:lnTo>
                  <a:lnTo>
                    <a:pt x="3018768" y="3121980"/>
                  </a:lnTo>
                  <a:lnTo>
                    <a:pt x="3014233" y="3185954"/>
                  </a:lnTo>
                  <a:lnTo>
                    <a:pt x="3008187" y="3250432"/>
                  </a:lnTo>
                  <a:lnTo>
                    <a:pt x="3000576" y="3315374"/>
                  </a:lnTo>
                  <a:lnTo>
                    <a:pt x="2991344" y="3380740"/>
                  </a:lnTo>
                  <a:lnTo>
                    <a:pt x="2980436" y="3446489"/>
                  </a:lnTo>
                  <a:lnTo>
                    <a:pt x="2967797" y="3512582"/>
                  </a:lnTo>
                  <a:close/>
                </a:path>
              </a:pathLst>
            </a:custGeom>
            <a:solidFill>
              <a:srgbClr val="297C4F"/>
            </a:solidFill>
          </p:spPr>
          <p:txBody>
            <a:bodyPr wrap="square" lIns="0" tIns="0" rIns="0" bIns="0" rtlCol="0"/>
            <a:lstStyle/>
            <a:p>
              <a:endParaRPr/>
            </a:p>
          </p:txBody>
        </p:sp>
        <p:sp>
          <p:nvSpPr>
            <p:cNvPr id="5" name="object 5"/>
            <p:cNvSpPr/>
            <p:nvPr/>
          </p:nvSpPr>
          <p:spPr>
            <a:xfrm>
              <a:off x="10713659" y="6172203"/>
              <a:ext cx="2419350" cy="4112260"/>
            </a:xfrm>
            <a:custGeom>
              <a:avLst/>
              <a:gdLst/>
              <a:ahLst/>
              <a:cxnLst/>
              <a:rect l="l" t="t" r="r" b="b"/>
              <a:pathLst>
                <a:path w="2419350" h="4112259">
                  <a:moveTo>
                    <a:pt x="2145191" y="4112081"/>
                  </a:moveTo>
                  <a:lnTo>
                    <a:pt x="594933" y="4112081"/>
                  </a:lnTo>
                  <a:lnTo>
                    <a:pt x="434422" y="3904215"/>
                  </a:lnTo>
                  <a:lnTo>
                    <a:pt x="365827" y="3758661"/>
                  </a:lnTo>
                  <a:lnTo>
                    <a:pt x="375563" y="3606779"/>
                  </a:lnTo>
                  <a:lnTo>
                    <a:pt x="450049" y="3379932"/>
                  </a:lnTo>
                  <a:lnTo>
                    <a:pt x="470028" y="3330453"/>
                  </a:lnTo>
                  <a:lnTo>
                    <a:pt x="492952" y="3284719"/>
                  </a:lnTo>
                  <a:lnTo>
                    <a:pt x="518339" y="3242317"/>
                  </a:lnTo>
                  <a:lnTo>
                    <a:pt x="545704" y="3202837"/>
                  </a:lnTo>
                  <a:lnTo>
                    <a:pt x="574562" y="3165866"/>
                  </a:lnTo>
                  <a:lnTo>
                    <a:pt x="604430" y="3130993"/>
                  </a:lnTo>
                  <a:lnTo>
                    <a:pt x="634824" y="3097807"/>
                  </a:lnTo>
                  <a:lnTo>
                    <a:pt x="665258" y="3065894"/>
                  </a:lnTo>
                  <a:lnTo>
                    <a:pt x="695249" y="3034845"/>
                  </a:lnTo>
                  <a:lnTo>
                    <a:pt x="724313" y="3004247"/>
                  </a:lnTo>
                  <a:lnTo>
                    <a:pt x="751965" y="2973688"/>
                  </a:lnTo>
                  <a:lnTo>
                    <a:pt x="777721" y="2942757"/>
                  </a:lnTo>
                  <a:lnTo>
                    <a:pt x="801098" y="2911042"/>
                  </a:lnTo>
                  <a:lnTo>
                    <a:pt x="821609" y="2878132"/>
                  </a:lnTo>
                  <a:lnTo>
                    <a:pt x="838773" y="2843614"/>
                  </a:lnTo>
                  <a:lnTo>
                    <a:pt x="852103" y="2807078"/>
                  </a:lnTo>
                  <a:lnTo>
                    <a:pt x="861117" y="2768111"/>
                  </a:lnTo>
                  <a:lnTo>
                    <a:pt x="865329" y="2726301"/>
                  </a:lnTo>
                  <a:lnTo>
                    <a:pt x="864857" y="2681878"/>
                  </a:lnTo>
                  <a:lnTo>
                    <a:pt x="860144" y="2641999"/>
                  </a:lnTo>
                  <a:lnTo>
                    <a:pt x="839594" y="2573741"/>
                  </a:lnTo>
                  <a:lnTo>
                    <a:pt x="806883" y="2517259"/>
                  </a:lnTo>
                  <a:lnTo>
                    <a:pt x="765212" y="2468285"/>
                  </a:lnTo>
                  <a:lnTo>
                    <a:pt x="717784" y="2422550"/>
                  </a:lnTo>
                  <a:lnTo>
                    <a:pt x="692911" y="2399563"/>
                  </a:lnTo>
                  <a:lnTo>
                    <a:pt x="667800" y="2375786"/>
                  </a:lnTo>
                  <a:lnTo>
                    <a:pt x="618464" y="2323726"/>
                  </a:lnTo>
                  <a:lnTo>
                    <a:pt x="572977" y="2262101"/>
                  </a:lnTo>
                  <a:lnTo>
                    <a:pt x="552677" y="2226367"/>
                  </a:lnTo>
                  <a:lnTo>
                    <a:pt x="534541" y="2186642"/>
                  </a:lnTo>
                  <a:lnTo>
                    <a:pt x="518969" y="2142392"/>
                  </a:lnTo>
                  <a:lnTo>
                    <a:pt x="506360" y="2093082"/>
                  </a:lnTo>
                  <a:lnTo>
                    <a:pt x="497115" y="2038181"/>
                  </a:lnTo>
                  <a:lnTo>
                    <a:pt x="492158" y="1979472"/>
                  </a:lnTo>
                  <a:lnTo>
                    <a:pt x="492014" y="1921498"/>
                  </a:lnTo>
                  <a:lnTo>
                    <a:pt x="496040" y="1864400"/>
                  </a:lnTo>
                  <a:lnTo>
                    <a:pt x="503597" y="1808320"/>
                  </a:lnTo>
                  <a:lnTo>
                    <a:pt x="514043" y="1753400"/>
                  </a:lnTo>
                  <a:lnTo>
                    <a:pt x="526738" y="1699781"/>
                  </a:lnTo>
                  <a:lnTo>
                    <a:pt x="541039" y="1647606"/>
                  </a:lnTo>
                  <a:lnTo>
                    <a:pt x="556307" y="1597016"/>
                  </a:lnTo>
                  <a:lnTo>
                    <a:pt x="571900" y="1548154"/>
                  </a:lnTo>
                  <a:lnTo>
                    <a:pt x="587177" y="1501160"/>
                  </a:lnTo>
                  <a:lnTo>
                    <a:pt x="601498" y="1456177"/>
                  </a:lnTo>
                  <a:lnTo>
                    <a:pt x="614221" y="1413346"/>
                  </a:lnTo>
                  <a:lnTo>
                    <a:pt x="624705" y="1372810"/>
                  </a:lnTo>
                  <a:lnTo>
                    <a:pt x="632310" y="1334710"/>
                  </a:lnTo>
                  <a:lnTo>
                    <a:pt x="636394" y="1299187"/>
                  </a:lnTo>
                  <a:lnTo>
                    <a:pt x="636317" y="1266385"/>
                  </a:lnTo>
                  <a:lnTo>
                    <a:pt x="621376" y="1200040"/>
                  </a:lnTo>
                  <a:lnTo>
                    <a:pt x="589090" y="1138064"/>
                  </a:lnTo>
                  <a:lnTo>
                    <a:pt x="542603" y="1078783"/>
                  </a:lnTo>
                  <a:lnTo>
                    <a:pt x="515016" y="1049630"/>
                  </a:lnTo>
                  <a:lnTo>
                    <a:pt x="485056" y="1020522"/>
                  </a:lnTo>
                  <a:lnTo>
                    <a:pt x="453117" y="991251"/>
                  </a:lnTo>
                  <a:lnTo>
                    <a:pt x="419591" y="961608"/>
                  </a:lnTo>
                  <a:lnTo>
                    <a:pt x="349350" y="900366"/>
                  </a:lnTo>
                  <a:lnTo>
                    <a:pt x="313420" y="868349"/>
                  </a:lnTo>
                  <a:lnTo>
                    <a:pt x="277474" y="835123"/>
                  </a:lnTo>
                  <a:lnTo>
                    <a:pt x="241905" y="800478"/>
                  </a:lnTo>
                  <a:lnTo>
                    <a:pt x="207106" y="764205"/>
                  </a:lnTo>
                  <a:lnTo>
                    <a:pt x="173469" y="726094"/>
                  </a:lnTo>
                  <a:lnTo>
                    <a:pt x="141387" y="685937"/>
                  </a:lnTo>
                  <a:lnTo>
                    <a:pt x="111252" y="643524"/>
                  </a:lnTo>
                  <a:lnTo>
                    <a:pt x="83459" y="598646"/>
                  </a:lnTo>
                  <a:lnTo>
                    <a:pt x="58398" y="551093"/>
                  </a:lnTo>
                  <a:lnTo>
                    <a:pt x="36464" y="500657"/>
                  </a:lnTo>
                  <a:lnTo>
                    <a:pt x="19213" y="450329"/>
                  </a:lnTo>
                  <a:lnTo>
                    <a:pt x="7585" y="402827"/>
                  </a:lnTo>
                  <a:lnTo>
                    <a:pt x="1281" y="358122"/>
                  </a:lnTo>
                  <a:lnTo>
                    <a:pt x="0" y="316188"/>
                  </a:lnTo>
                  <a:lnTo>
                    <a:pt x="3441" y="276998"/>
                  </a:lnTo>
                  <a:lnTo>
                    <a:pt x="23289" y="206741"/>
                  </a:lnTo>
                  <a:lnTo>
                    <a:pt x="58423" y="147134"/>
                  </a:lnTo>
                  <a:lnTo>
                    <a:pt x="106439" y="97961"/>
                  </a:lnTo>
                  <a:lnTo>
                    <a:pt x="164934" y="59006"/>
                  </a:lnTo>
                  <a:lnTo>
                    <a:pt x="231506" y="30052"/>
                  </a:lnTo>
                  <a:lnTo>
                    <a:pt x="303751" y="10882"/>
                  </a:lnTo>
                  <a:lnTo>
                    <a:pt x="379266" y="1280"/>
                  </a:lnTo>
                  <a:lnTo>
                    <a:pt x="417499" y="0"/>
                  </a:lnTo>
                  <a:lnTo>
                    <a:pt x="455648" y="1030"/>
                  </a:lnTo>
                  <a:lnTo>
                    <a:pt x="530495" y="9915"/>
                  </a:lnTo>
                  <a:lnTo>
                    <a:pt x="601403" y="27718"/>
                  </a:lnTo>
                  <a:lnTo>
                    <a:pt x="665968" y="54223"/>
                  </a:lnTo>
                  <a:lnTo>
                    <a:pt x="746863" y="105739"/>
                  </a:lnTo>
                  <a:lnTo>
                    <a:pt x="793205" y="142446"/>
                  </a:lnTo>
                  <a:lnTo>
                    <a:pt x="834609" y="180562"/>
                  </a:lnTo>
                  <a:lnTo>
                    <a:pt x="871539" y="219859"/>
                  </a:lnTo>
                  <a:lnTo>
                    <a:pt x="904455" y="260108"/>
                  </a:lnTo>
                  <a:lnTo>
                    <a:pt x="933820" y="301080"/>
                  </a:lnTo>
                  <a:lnTo>
                    <a:pt x="960096" y="342545"/>
                  </a:lnTo>
                  <a:lnTo>
                    <a:pt x="983745" y="384275"/>
                  </a:lnTo>
                  <a:lnTo>
                    <a:pt x="1005228" y="426040"/>
                  </a:lnTo>
                  <a:lnTo>
                    <a:pt x="1025008" y="467612"/>
                  </a:lnTo>
                  <a:lnTo>
                    <a:pt x="1043546" y="508760"/>
                  </a:lnTo>
                  <a:lnTo>
                    <a:pt x="1078747" y="588873"/>
                  </a:lnTo>
                  <a:lnTo>
                    <a:pt x="1096333" y="627378"/>
                  </a:lnTo>
                  <a:lnTo>
                    <a:pt x="1114525" y="664545"/>
                  </a:lnTo>
                  <a:lnTo>
                    <a:pt x="1133786" y="700143"/>
                  </a:lnTo>
                  <a:lnTo>
                    <a:pt x="1154577" y="733945"/>
                  </a:lnTo>
                  <a:lnTo>
                    <a:pt x="1177360" y="765719"/>
                  </a:lnTo>
                  <a:lnTo>
                    <a:pt x="1220804" y="811383"/>
                  </a:lnTo>
                  <a:lnTo>
                    <a:pt x="1274439" y="853012"/>
                  </a:lnTo>
                  <a:lnTo>
                    <a:pt x="1336123" y="892330"/>
                  </a:lnTo>
                  <a:lnTo>
                    <a:pt x="1369313" y="911660"/>
                  </a:lnTo>
                  <a:lnTo>
                    <a:pt x="1403712" y="931059"/>
                  </a:lnTo>
                  <a:lnTo>
                    <a:pt x="1439052" y="950740"/>
                  </a:lnTo>
                  <a:lnTo>
                    <a:pt x="1475065" y="970921"/>
                  </a:lnTo>
                  <a:lnTo>
                    <a:pt x="1511483" y="991815"/>
                  </a:lnTo>
                  <a:lnTo>
                    <a:pt x="1548038" y="1013638"/>
                  </a:lnTo>
                  <a:lnTo>
                    <a:pt x="1584463" y="1036607"/>
                  </a:lnTo>
                  <a:lnTo>
                    <a:pt x="1620489" y="1060935"/>
                  </a:lnTo>
                  <a:lnTo>
                    <a:pt x="1655849" y="1086839"/>
                  </a:lnTo>
                  <a:lnTo>
                    <a:pt x="1690275" y="1114533"/>
                  </a:lnTo>
                  <a:lnTo>
                    <a:pt x="1723498" y="1144233"/>
                  </a:lnTo>
                  <a:lnTo>
                    <a:pt x="1755252" y="1176154"/>
                  </a:lnTo>
                  <a:lnTo>
                    <a:pt x="1785268" y="1210512"/>
                  </a:lnTo>
                  <a:lnTo>
                    <a:pt x="1813279" y="1247522"/>
                  </a:lnTo>
                  <a:lnTo>
                    <a:pt x="1839016" y="1287400"/>
                  </a:lnTo>
                  <a:lnTo>
                    <a:pt x="1862212" y="1330359"/>
                  </a:lnTo>
                  <a:lnTo>
                    <a:pt x="1882599" y="1376617"/>
                  </a:lnTo>
                  <a:lnTo>
                    <a:pt x="1899909" y="1426388"/>
                  </a:lnTo>
                  <a:lnTo>
                    <a:pt x="1913874" y="1479888"/>
                  </a:lnTo>
                  <a:lnTo>
                    <a:pt x="1924226" y="1537331"/>
                  </a:lnTo>
                  <a:lnTo>
                    <a:pt x="1929670" y="1588608"/>
                  </a:lnTo>
                  <a:lnTo>
                    <a:pt x="1931626" y="1639205"/>
                  </a:lnTo>
                  <a:lnTo>
                    <a:pt x="1930546" y="1689150"/>
                  </a:lnTo>
                  <a:lnTo>
                    <a:pt x="1926883" y="1738477"/>
                  </a:lnTo>
                  <a:lnTo>
                    <a:pt x="1921091" y="1787216"/>
                  </a:lnTo>
                  <a:lnTo>
                    <a:pt x="1913621" y="1835398"/>
                  </a:lnTo>
                  <a:lnTo>
                    <a:pt x="1904927" y="1883055"/>
                  </a:lnTo>
                  <a:lnTo>
                    <a:pt x="1895461" y="1930217"/>
                  </a:lnTo>
                  <a:lnTo>
                    <a:pt x="1876026" y="2023181"/>
                  </a:lnTo>
                  <a:lnTo>
                    <a:pt x="1866962" y="2069046"/>
                  </a:lnTo>
                  <a:lnTo>
                    <a:pt x="1858938" y="2114541"/>
                  </a:lnTo>
                  <a:lnTo>
                    <a:pt x="1852406" y="2159696"/>
                  </a:lnTo>
                  <a:lnTo>
                    <a:pt x="1847820" y="2204544"/>
                  </a:lnTo>
                  <a:lnTo>
                    <a:pt x="1845631" y="2249116"/>
                  </a:lnTo>
                  <a:lnTo>
                    <a:pt x="1846293" y="2293442"/>
                  </a:lnTo>
                  <a:lnTo>
                    <a:pt x="1850259" y="2337553"/>
                  </a:lnTo>
                  <a:lnTo>
                    <a:pt x="1857981" y="2381481"/>
                  </a:lnTo>
                  <a:lnTo>
                    <a:pt x="1869912" y="2425257"/>
                  </a:lnTo>
                  <a:lnTo>
                    <a:pt x="1897450" y="2481295"/>
                  </a:lnTo>
                  <a:lnTo>
                    <a:pt x="1939692" y="2533563"/>
                  </a:lnTo>
                  <a:lnTo>
                    <a:pt x="1993286" y="2584541"/>
                  </a:lnTo>
                  <a:lnTo>
                    <a:pt x="2023293" y="2610321"/>
                  </a:lnTo>
                  <a:lnTo>
                    <a:pt x="2087635" y="2664013"/>
                  </a:lnTo>
                  <a:lnTo>
                    <a:pt x="2121133" y="2692545"/>
                  </a:lnTo>
                  <a:lnTo>
                    <a:pt x="2154956" y="2722614"/>
                  </a:lnTo>
                  <a:lnTo>
                    <a:pt x="2188686" y="2754531"/>
                  </a:lnTo>
                  <a:lnTo>
                    <a:pt x="2221905" y="2788604"/>
                  </a:lnTo>
                  <a:lnTo>
                    <a:pt x="2254194" y="2825145"/>
                  </a:lnTo>
                  <a:lnTo>
                    <a:pt x="2285133" y="2864463"/>
                  </a:lnTo>
                  <a:lnTo>
                    <a:pt x="2314304" y="2906868"/>
                  </a:lnTo>
                  <a:lnTo>
                    <a:pt x="2341289" y="2952671"/>
                  </a:lnTo>
                  <a:lnTo>
                    <a:pt x="2365669" y="3002180"/>
                  </a:lnTo>
                  <a:lnTo>
                    <a:pt x="2387024" y="3055707"/>
                  </a:lnTo>
                  <a:lnTo>
                    <a:pt x="2404937" y="3113561"/>
                  </a:lnTo>
                  <a:lnTo>
                    <a:pt x="2418988" y="3176051"/>
                  </a:lnTo>
                  <a:lnTo>
                    <a:pt x="2414288" y="3528652"/>
                  </a:lnTo>
                  <a:lnTo>
                    <a:pt x="2315939" y="3827485"/>
                  </a:lnTo>
                  <a:lnTo>
                    <a:pt x="2200665" y="4034609"/>
                  </a:lnTo>
                  <a:lnTo>
                    <a:pt x="2145191" y="4112081"/>
                  </a:lnTo>
                  <a:close/>
                </a:path>
              </a:pathLst>
            </a:custGeom>
            <a:solidFill>
              <a:srgbClr val="7DC869"/>
            </a:solidFill>
          </p:spPr>
          <p:txBody>
            <a:bodyPr wrap="square" lIns="0" tIns="0" rIns="0" bIns="0" rtlCol="0"/>
            <a:lstStyle/>
            <a:p>
              <a:endParaRPr/>
            </a:p>
          </p:txBody>
        </p:sp>
        <p:sp>
          <p:nvSpPr>
            <p:cNvPr id="6" name="object 6"/>
            <p:cNvSpPr/>
            <p:nvPr/>
          </p:nvSpPr>
          <p:spPr>
            <a:xfrm>
              <a:off x="11190320" y="6629194"/>
              <a:ext cx="1016000" cy="3655695"/>
            </a:xfrm>
            <a:custGeom>
              <a:avLst/>
              <a:gdLst/>
              <a:ahLst/>
              <a:cxnLst/>
              <a:rect l="l" t="t" r="r" b="b"/>
              <a:pathLst>
                <a:path w="1016000" h="3655695">
                  <a:moveTo>
                    <a:pt x="968424" y="3655090"/>
                  </a:moveTo>
                  <a:lnTo>
                    <a:pt x="934047" y="3655090"/>
                  </a:lnTo>
                  <a:lnTo>
                    <a:pt x="936171" y="3641267"/>
                  </a:lnTo>
                  <a:lnTo>
                    <a:pt x="940177" y="3612934"/>
                  </a:lnTo>
                  <a:lnTo>
                    <a:pt x="945579" y="3570799"/>
                  </a:lnTo>
                  <a:lnTo>
                    <a:pt x="951891" y="3515570"/>
                  </a:lnTo>
                  <a:lnTo>
                    <a:pt x="958627" y="3447955"/>
                  </a:lnTo>
                  <a:lnTo>
                    <a:pt x="962003" y="3409725"/>
                  </a:lnTo>
                  <a:lnTo>
                    <a:pt x="965302" y="3368663"/>
                  </a:lnTo>
                  <a:lnTo>
                    <a:pt x="968464" y="3324859"/>
                  </a:lnTo>
                  <a:lnTo>
                    <a:pt x="971429" y="3278402"/>
                  </a:lnTo>
                  <a:lnTo>
                    <a:pt x="974135" y="3229379"/>
                  </a:lnTo>
                  <a:lnTo>
                    <a:pt x="976522" y="3177880"/>
                  </a:lnTo>
                  <a:lnTo>
                    <a:pt x="978529" y="3123992"/>
                  </a:lnTo>
                  <a:lnTo>
                    <a:pt x="980096" y="3067805"/>
                  </a:lnTo>
                  <a:lnTo>
                    <a:pt x="981161" y="3009406"/>
                  </a:lnTo>
                  <a:lnTo>
                    <a:pt x="981664" y="2948885"/>
                  </a:lnTo>
                  <a:lnTo>
                    <a:pt x="981545" y="2886330"/>
                  </a:lnTo>
                  <a:lnTo>
                    <a:pt x="980742" y="2821829"/>
                  </a:lnTo>
                  <a:lnTo>
                    <a:pt x="979194" y="2755471"/>
                  </a:lnTo>
                  <a:lnTo>
                    <a:pt x="976842" y="2687344"/>
                  </a:lnTo>
                  <a:lnTo>
                    <a:pt x="973624" y="2617538"/>
                  </a:lnTo>
                  <a:lnTo>
                    <a:pt x="969480" y="2546140"/>
                  </a:lnTo>
                  <a:lnTo>
                    <a:pt x="964348" y="2473239"/>
                  </a:lnTo>
                  <a:lnTo>
                    <a:pt x="958168" y="2398923"/>
                  </a:lnTo>
                  <a:lnTo>
                    <a:pt x="950880" y="2323282"/>
                  </a:lnTo>
                  <a:lnTo>
                    <a:pt x="942422" y="2246403"/>
                  </a:lnTo>
                  <a:lnTo>
                    <a:pt x="932734" y="2168375"/>
                  </a:lnTo>
                  <a:lnTo>
                    <a:pt x="921756" y="2089287"/>
                  </a:lnTo>
                  <a:lnTo>
                    <a:pt x="909425" y="2009227"/>
                  </a:lnTo>
                  <a:lnTo>
                    <a:pt x="895683" y="1928284"/>
                  </a:lnTo>
                  <a:lnTo>
                    <a:pt x="886957" y="1881323"/>
                  </a:lnTo>
                  <a:lnTo>
                    <a:pt x="877426" y="1834034"/>
                  </a:lnTo>
                  <a:lnTo>
                    <a:pt x="867099" y="1786438"/>
                  </a:lnTo>
                  <a:lnTo>
                    <a:pt x="855983" y="1738560"/>
                  </a:lnTo>
                  <a:lnTo>
                    <a:pt x="844085" y="1690421"/>
                  </a:lnTo>
                  <a:lnTo>
                    <a:pt x="831414" y="1642044"/>
                  </a:lnTo>
                  <a:lnTo>
                    <a:pt x="817976" y="1593452"/>
                  </a:lnTo>
                  <a:lnTo>
                    <a:pt x="803780" y="1544667"/>
                  </a:lnTo>
                  <a:lnTo>
                    <a:pt x="788834" y="1495712"/>
                  </a:lnTo>
                  <a:lnTo>
                    <a:pt x="773145" y="1446610"/>
                  </a:lnTo>
                  <a:lnTo>
                    <a:pt x="756720" y="1397383"/>
                  </a:lnTo>
                  <a:lnTo>
                    <a:pt x="739568" y="1348055"/>
                  </a:lnTo>
                  <a:lnTo>
                    <a:pt x="721697" y="1298646"/>
                  </a:lnTo>
                  <a:lnTo>
                    <a:pt x="703113" y="1249181"/>
                  </a:lnTo>
                  <a:lnTo>
                    <a:pt x="683824" y="1199682"/>
                  </a:lnTo>
                  <a:lnTo>
                    <a:pt x="663839" y="1150171"/>
                  </a:lnTo>
                  <a:lnTo>
                    <a:pt x="643165" y="1100672"/>
                  </a:lnTo>
                  <a:lnTo>
                    <a:pt x="621810" y="1051206"/>
                  </a:lnTo>
                  <a:lnTo>
                    <a:pt x="599781" y="1001797"/>
                  </a:lnTo>
                  <a:lnTo>
                    <a:pt x="577085" y="952467"/>
                  </a:lnTo>
                  <a:lnTo>
                    <a:pt x="553732" y="903238"/>
                  </a:lnTo>
                  <a:lnTo>
                    <a:pt x="529728" y="854134"/>
                  </a:lnTo>
                  <a:lnTo>
                    <a:pt x="505663" y="806309"/>
                  </a:lnTo>
                  <a:lnTo>
                    <a:pt x="481025" y="758697"/>
                  </a:lnTo>
                  <a:lnTo>
                    <a:pt x="455845" y="711346"/>
                  </a:lnTo>
                  <a:lnTo>
                    <a:pt x="430153" y="664302"/>
                  </a:lnTo>
                  <a:lnTo>
                    <a:pt x="403979" y="617614"/>
                  </a:lnTo>
                  <a:lnTo>
                    <a:pt x="377353" y="571328"/>
                  </a:lnTo>
                  <a:lnTo>
                    <a:pt x="350305" y="525491"/>
                  </a:lnTo>
                  <a:lnTo>
                    <a:pt x="322866" y="480152"/>
                  </a:lnTo>
                  <a:lnTo>
                    <a:pt x="295065" y="435357"/>
                  </a:lnTo>
                  <a:lnTo>
                    <a:pt x="266933" y="391153"/>
                  </a:lnTo>
                  <a:lnTo>
                    <a:pt x="238499" y="347588"/>
                  </a:lnTo>
                  <a:lnTo>
                    <a:pt x="209794" y="304710"/>
                  </a:lnTo>
                  <a:lnTo>
                    <a:pt x="180848" y="262565"/>
                  </a:lnTo>
                  <a:lnTo>
                    <a:pt x="151691" y="221200"/>
                  </a:lnTo>
                  <a:lnTo>
                    <a:pt x="122353" y="180664"/>
                  </a:lnTo>
                  <a:lnTo>
                    <a:pt x="92864" y="141003"/>
                  </a:lnTo>
                  <a:lnTo>
                    <a:pt x="63254" y="102264"/>
                  </a:lnTo>
                  <a:lnTo>
                    <a:pt x="33554" y="64495"/>
                  </a:lnTo>
                  <a:lnTo>
                    <a:pt x="3793" y="27744"/>
                  </a:lnTo>
                  <a:lnTo>
                    <a:pt x="621" y="21782"/>
                  </a:lnTo>
                  <a:lnTo>
                    <a:pt x="18544" y="0"/>
                  </a:lnTo>
                  <a:lnTo>
                    <a:pt x="24781" y="1857"/>
                  </a:lnTo>
                  <a:lnTo>
                    <a:pt x="54154" y="35841"/>
                  </a:lnTo>
                  <a:lnTo>
                    <a:pt x="78506" y="66531"/>
                  </a:lnTo>
                  <a:lnTo>
                    <a:pt x="103040" y="98170"/>
                  </a:lnTo>
                  <a:lnTo>
                    <a:pt x="127731" y="130740"/>
                  </a:lnTo>
                  <a:lnTo>
                    <a:pt x="152551" y="164222"/>
                  </a:lnTo>
                  <a:lnTo>
                    <a:pt x="177474" y="198595"/>
                  </a:lnTo>
                  <a:lnTo>
                    <a:pt x="202473" y="233841"/>
                  </a:lnTo>
                  <a:lnTo>
                    <a:pt x="227522" y="269941"/>
                  </a:lnTo>
                  <a:lnTo>
                    <a:pt x="252594" y="306875"/>
                  </a:lnTo>
                  <a:lnTo>
                    <a:pt x="277663" y="344625"/>
                  </a:lnTo>
                  <a:lnTo>
                    <a:pt x="302702" y="383171"/>
                  </a:lnTo>
                  <a:lnTo>
                    <a:pt x="327684" y="422494"/>
                  </a:lnTo>
                  <a:lnTo>
                    <a:pt x="352583" y="462575"/>
                  </a:lnTo>
                  <a:lnTo>
                    <a:pt x="377373" y="503394"/>
                  </a:lnTo>
                  <a:lnTo>
                    <a:pt x="402026" y="544933"/>
                  </a:lnTo>
                  <a:lnTo>
                    <a:pt x="426517" y="587173"/>
                  </a:lnTo>
                  <a:lnTo>
                    <a:pt x="450818" y="630093"/>
                  </a:lnTo>
                  <a:lnTo>
                    <a:pt x="474903" y="673676"/>
                  </a:lnTo>
                  <a:lnTo>
                    <a:pt x="498745" y="717901"/>
                  </a:lnTo>
                  <a:lnTo>
                    <a:pt x="522319" y="762751"/>
                  </a:lnTo>
                  <a:lnTo>
                    <a:pt x="545596" y="808204"/>
                  </a:lnTo>
                  <a:lnTo>
                    <a:pt x="568552" y="854243"/>
                  </a:lnTo>
                  <a:lnTo>
                    <a:pt x="591159" y="900848"/>
                  </a:lnTo>
                  <a:lnTo>
                    <a:pt x="613390" y="948000"/>
                  </a:lnTo>
                  <a:lnTo>
                    <a:pt x="635219" y="995680"/>
                  </a:lnTo>
                  <a:lnTo>
                    <a:pt x="656620" y="1043869"/>
                  </a:lnTo>
                  <a:lnTo>
                    <a:pt x="677566" y="1092547"/>
                  </a:lnTo>
                  <a:lnTo>
                    <a:pt x="698030" y="1141695"/>
                  </a:lnTo>
                  <a:lnTo>
                    <a:pt x="717986" y="1191295"/>
                  </a:lnTo>
                  <a:lnTo>
                    <a:pt x="737407" y="1241326"/>
                  </a:lnTo>
                  <a:lnTo>
                    <a:pt x="756266" y="1291771"/>
                  </a:lnTo>
                  <a:lnTo>
                    <a:pt x="774538" y="1342609"/>
                  </a:lnTo>
                  <a:lnTo>
                    <a:pt x="792195" y="1393821"/>
                  </a:lnTo>
                  <a:lnTo>
                    <a:pt x="809211" y="1445389"/>
                  </a:lnTo>
                  <a:lnTo>
                    <a:pt x="825559" y="1497292"/>
                  </a:lnTo>
                  <a:lnTo>
                    <a:pt x="841213" y="1549513"/>
                  </a:lnTo>
                  <a:lnTo>
                    <a:pt x="856146" y="1602032"/>
                  </a:lnTo>
                  <a:lnTo>
                    <a:pt x="870332" y="1654829"/>
                  </a:lnTo>
                  <a:lnTo>
                    <a:pt x="883744" y="1707885"/>
                  </a:lnTo>
                  <a:lnTo>
                    <a:pt x="896356" y="1761182"/>
                  </a:lnTo>
                  <a:lnTo>
                    <a:pt x="908140" y="1814700"/>
                  </a:lnTo>
                  <a:lnTo>
                    <a:pt x="919071" y="1868420"/>
                  </a:lnTo>
                  <a:lnTo>
                    <a:pt x="929121" y="1922322"/>
                  </a:lnTo>
                  <a:lnTo>
                    <a:pt x="942170" y="1998974"/>
                  </a:lnTo>
                  <a:lnTo>
                    <a:pt x="953958" y="2074845"/>
                  </a:lnTo>
                  <a:lnTo>
                    <a:pt x="964535" y="2149863"/>
                  </a:lnTo>
                  <a:lnTo>
                    <a:pt x="973952" y="2223951"/>
                  </a:lnTo>
                  <a:lnTo>
                    <a:pt x="982261" y="2297037"/>
                  </a:lnTo>
                  <a:lnTo>
                    <a:pt x="989511" y="2369046"/>
                  </a:lnTo>
                  <a:lnTo>
                    <a:pt x="995755" y="2439903"/>
                  </a:lnTo>
                  <a:lnTo>
                    <a:pt x="1001042" y="2509535"/>
                  </a:lnTo>
                  <a:lnTo>
                    <a:pt x="1005425" y="2577867"/>
                  </a:lnTo>
                  <a:lnTo>
                    <a:pt x="1008953" y="2644825"/>
                  </a:lnTo>
                  <a:lnTo>
                    <a:pt x="1011678" y="2710335"/>
                  </a:lnTo>
                  <a:lnTo>
                    <a:pt x="1013650" y="2774322"/>
                  </a:lnTo>
                  <a:lnTo>
                    <a:pt x="1014921" y="2836713"/>
                  </a:lnTo>
                  <a:lnTo>
                    <a:pt x="1015541" y="2897433"/>
                  </a:lnTo>
                  <a:lnTo>
                    <a:pt x="1015561" y="2956408"/>
                  </a:lnTo>
                  <a:lnTo>
                    <a:pt x="1015033" y="3013563"/>
                  </a:lnTo>
                  <a:lnTo>
                    <a:pt x="1014006" y="3068824"/>
                  </a:lnTo>
                  <a:lnTo>
                    <a:pt x="1012533" y="3122118"/>
                  </a:lnTo>
                  <a:lnTo>
                    <a:pt x="1010663" y="3173370"/>
                  </a:lnTo>
                  <a:lnTo>
                    <a:pt x="1008449" y="3222505"/>
                  </a:lnTo>
                  <a:lnTo>
                    <a:pt x="1005940" y="3269449"/>
                  </a:lnTo>
                  <a:lnTo>
                    <a:pt x="1003188" y="3314129"/>
                  </a:lnTo>
                  <a:lnTo>
                    <a:pt x="1000243" y="3356470"/>
                  </a:lnTo>
                  <a:lnTo>
                    <a:pt x="997157" y="3396397"/>
                  </a:lnTo>
                  <a:lnTo>
                    <a:pt x="990763" y="3468715"/>
                  </a:lnTo>
                  <a:lnTo>
                    <a:pt x="984414" y="3530490"/>
                  </a:lnTo>
                  <a:lnTo>
                    <a:pt x="978517" y="3581126"/>
                  </a:lnTo>
                  <a:lnTo>
                    <a:pt x="973479" y="3620030"/>
                  </a:lnTo>
                  <a:lnTo>
                    <a:pt x="971410" y="3634897"/>
                  </a:lnTo>
                  <a:lnTo>
                    <a:pt x="968424" y="3655090"/>
                  </a:lnTo>
                  <a:close/>
                </a:path>
              </a:pathLst>
            </a:custGeom>
            <a:solidFill>
              <a:srgbClr val="070707"/>
            </a:solidFill>
          </p:spPr>
          <p:txBody>
            <a:bodyPr wrap="square" lIns="0" tIns="0" rIns="0" bIns="0" rtlCol="0"/>
            <a:lstStyle/>
            <a:p>
              <a:endParaRPr/>
            </a:p>
          </p:txBody>
        </p:sp>
        <p:sp>
          <p:nvSpPr>
            <p:cNvPr id="7" name="object 7"/>
            <p:cNvSpPr/>
            <p:nvPr/>
          </p:nvSpPr>
          <p:spPr>
            <a:xfrm>
              <a:off x="14119065" y="4468873"/>
              <a:ext cx="2310765" cy="3926204"/>
            </a:xfrm>
            <a:custGeom>
              <a:avLst/>
              <a:gdLst/>
              <a:ahLst/>
              <a:cxnLst/>
              <a:rect l="l" t="t" r="r" b="b"/>
              <a:pathLst>
                <a:path w="2310765" h="3926204">
                  <a:moveTo>
                    <a:pt x="1742307" y="3925939"/>
                  </a:moveTo>
                  <a:lnTo>
                    <a:pt x="1895624" y="3727479"/>
                  </a:lnTo>
                  <a:lnTo>
                    <a:pt x="1961145" y="3588511"/>
                  </a:lnTo>
                  <a:lnTo>
                    <a:pt x="1951841" y="3443500"/>
                  </a:lnTo>
                  <a:lnTo>
                    <a:pt x="1880686" y="3226914"/>
                  </a:lnTo>
                  <a:lnTo>
                    <a:pt x="1860390" y="3177009"/>
                  </a:lnTo>
                  <a:lnTo>
                    <a:pt x="1836969" y="3131086"/>
                  </a:lnTo>
                  <a:lnTo>
                    <a:pt x="1810973" y="3088679"/>
                  </a:lnTo>
                  <a:lnTo>
                    <a:pt x="1782949" y="3049321"/>
                  </a:lnTo>
                  <a:lnTo>
                    <a:pt x="1753448" y="3012547"/>
                  </a:lnTo>
                  <a:lnTo>
                    <a:pt x="1723018" y="2977888"/>
                  </a:lnTo>
                  <a:lnTo>
                    <a:pt x="1692208" y="2944879"/>
                  </a:lnTo>
                  <a:lnTo>
                    <a:pt x="1661568" y="2913052"/>
                  </a:lnTo>
                  <a:lnTo>
                    <a:pt x="1631646" y="2881942"/>
                  </a:lnTo>
                  <a:lnTo>
                    <a:pt x="1602992" y="2851082"/>
                  </a:lnTo>
                  <a:lnTo>
                    <a:pt x="1576155" y="2820004"/>
                  </a:lnTo>
                  <a:lnTo>
                    <a:pt x="1551683" y="2788243"/>
                  </a:lnTo>
                  <a:lnTo>
                    <a:pt x="1530126" y="2755332"/>
                  </a:lnTo>
                  <a:lnTo>
                    <a:pt x="1512034" y="2720804"/>
                  </a:lnTo>
                  <a:lnTo>
                    <a:pt x="1497954" y="2684193"/>
                  </a:lnTo>
                  <a:lnTo>
                    <a:pt x="1488437" y="2645032"/>
                  </a:lnTo>
                  <a:lnTo>
                    <a:pt x="1484030" y="2602854"/>
                  </a:lnTo>
                  <a:lnTo>
                    <a:pt x="1484613" y="2558435"/>
                  </a:lnTo>
                  <a:lnTo>
                    <a:pt x="1489642" y="2518773"/>
                  </a:lnTo>
                  <a:lnTo>
                    <a:pt x="1511264" y="2451358"/>
                  </a:lnTo>
                  <a:lnTo>
                    <a:pt x="1545358" y="2395891"/>
                  </a:lnTo>
                  <a:lnTo>
                    <a:pt x="1588381" y="2347653"/>
                  </a:lnTo>
                  <a:lnTo>
                    <a:pt x="1636792" y="2301927"/>
                  </a:lnTo>
                  <a:lnTo>
                    <a:pt x="1661912" y="2278531"/>
                  </a:lnTo>
                  <a:lnTo>
                    <a:pt x="1711767" y="2227727"/>
                  </a:lnTo>
                  <a:lnTo>
                    <a:pt x="1758159" y="2167641"/>
                  </a:lnTo>
                  <a:lnTo>
                    <a:pt x="1778949" y="2132642"/>
                  </a:lnTo>
                  <a:lnTo>
                    <a:pt x="1797546" y="2093553"/>
                  </a:lnTo>
                  <a:lnTo>
                    <a:pt x="1813506" y="2049785"/>
                  </a:lnTo>
                  <a:lnTo>
                    <a:pt x="1826387" y="2000748"/>
                  </a:lnTo>
                  <a:lnTo>
                    <a:pt x="1835746" y="1945852"/>
                  </a:lnTo>
                  <a:lnTo>
                    <a:pt x="1840480" y="1889799"/>
                  </a:lnTo>
                  <a:lnTo>
                    <a:pt x="1840618" y="1834448"/>
                  </a:lnTo>
                  <a:lnTo>
                    <a:pt x="1836772" y="1779933"/>
                  </a:lnTo>
                  <a:lnTo>
                    <a:pt x="1829554" y="1726390"/>
                  </a:lnTo>
                  <a:lnTo>
                    <a:pt x="1819576" y="1673954"/>
                  </a:lnTo>
                  <a:lnTo>
                    <a:pt x="1807451" y="1622761"/>
                  </a:lnTo>
                  <a:lnTo>
                    <a:pt x="1793790" y="1572946"/>
                  </a:lnTo>
                  <a:lnTo>
                    <a:pt x="1779207" y="1524645"/>
                  </a:lnTo>
                  <a:lnTo>
                    <a:pt x="1764313" y="1477992"/>
                  </a:lnTo>
                  <a:lnTo>
                    <a:pt x="1749720" y="1433124"/>
                  </a:lnTo>
                  <a:lnTo>
                    <a:pt x="1736041" y="1390176"/>
                  </a:lnTo>
                  <a:lnTo>
                    <a:pt x="1723888" y="1349282"/>
                  </a:lnTo>
                  <a:lnTo>
                    <a:pt x="1713873" y="1310580"/>
                  </a:lnTo>
                  <a:lnTo>
                    <a:pt x="1706608" y="1274203"/>
                  </a:lnTo>
                  <a:lnTo>
                    <a:pt x="1702706" y="1240287"/>
                  </a:lnTo>
                  <a:lnTo>
                    <a:pt x="1702779" y="1208969"/>
                  </a:lnTo>
                  <a:lnTo>
                    <a:pt x="1718165" y="1142726"/>
                  </a:lnTo>
                  <a:lnTo>
                    <a:pt x="1751577" y="1080977"/>
                  </a:lnTo>
                  <a:lnTo>
                    <a:pt x="1799564" y="1021885"/>
                  </a:lnTo>
                  <a:lnTo>
                    <a:pt x="1827945" y="992761"/>
                  </a:lnTo>
                  <a:lnTo>
                    <a:pt x="1858676" y="963611"/>
                  </a:lnTo>
                  <a:lnTo>
                    <a:pt x="1891325" y="934207"/>
                  </a:lnTo>
                  <a:lnTo>
                    <a:pt x="1925461" y="904319"/>
                  </a:lnTo>
                  <a:lnTo>
                    <a:pt x="1960653" y="873716"/>
                  </a:lnTo>
                  <a:lnTo>
                    <a:pt x="1996470" y="842170"/>
                  </a:lnTo>
                  <a:lnTo>
                    <a:pt x="2032479" y="809450"/>
                  </a:lnTo>
                  <a:lnTo>
                    <a:pt x="2068251" y="775327"/>
                  </a:lnTo>
                  <a:lnTo>
                    <a:pt x="2103353" y="739571"/>
                  </a:lnTo>
                  <a:lnTo>
                    <a:pt x="2137354" y="701953"/>
                  </a:lnTo>
                  <a:lnTo>
                    <a:pt x="2169822" y="662242"/>
                  </a:lnTo>
                  <a:lnTo>
                    <a:pt x="2200328" y="620208"/>
                  </a:lnTo>
                  <a:lnTo>
                    <a:pt x="2228438" y="575624"/>
                  </a:lnTo>
                  <a:lnTo>
                    <a:pt x="2253723" y="528257"/>
                  </a:lnTo>
                  <a:lnTo>
                    <a:pt x="2275750" y="477880"/>
                  </a:lnTo>
                  <a:lnTo>
                    <a:pt x="2292733" y="428101"/>
                  </a:lnTo>
                  <a:lnTo>
                    <a:pt x="2303950" y="381222"/>
                  </a:lnTo>
                  <a:lnTo>
                    <a:pt x="2309723" y="337213"/>
                  </a:lnTo>
                  <a:lnTo>
                    <a:pt x="2310369" y="296047"/>
                  </a:lnTo>
                  <a:lnTo>
                    <a:pt x="2306211" y="257694"/>
                  </a:lnTo>
                  <a:lnTo>
                    <a:pt x="2284758" y="189312"/>
                  </a:lnTo>
                  <a:lnTo>
                    <a:pt x="2247923" y="131837"/>
                  </a:lnTo>
                  <a:lnTo>
                    <a:pt x="2198266" y="85038"/>
                  </a:lnTo>
                  <a:lnTo>
                    <a:pt x="2138346" y="48686"/>
                  </a:lnTo>
                  <a:lnTo>
                    <a:pt x="2070725" y="22549"/>
                  </a:lnTo>
                  <a:lnTo>
                    <a:pt x="1997961" y="6397"/>
                  </a:lnTo>
                  <a:lnTo>
                    <a:pt x="1922614" y="0"/>
                  </a:lnTo>
                  <a:lnTo>
                    <a:pt x="1884773" y="387"/>
                  </a:lnTo>
                  <a:lnTo>
                    <a:pt x="1810352" y="8189"/>
                  </a:lnTo>
                  <a:lnTo>
                    <a:pt x="1739748" y="25169"/>
                  </a:lnTo>
                  <a:lnTo>
                    <a:pt x="1675522" y="51096"/>
                  </a:lnTo>
                  <a:lnTo>
                    <a:pt x="1594436" y="102845"/>
                  </a:lnTo>
                  <a:lnTo>
                    <a:pt x="1548025" y="140087"/>
                  </a:lnTo>
                  <a:lnTo>
                    <a:pt x="1506842" y="178809"/>
                  </a:lnTo>
                  <a:lnTo>
                    <a:pt x="1470365" y="218751"/>
                  </a:lnTo>
                  <a:lnTo>
                    <a:pt x="1438069" y="259655"/>
                  </a:lnTo>
                  <a:lnTo>
                    <a:pt x="1409431" y="301260"/>
                  </a:lnTo>
                  <a:lnTo>
                    <a:pt x="1383926" y="343307"/>
                  </a:lnTo>
                  <a:lnTo>
                    <a:pt x="1361031" y="385536"/>
                  </a:lnTo>
                  <a:lnTo>
                    <a:pt x="1340222" y="427688"/>
                  </a:lnTo>
                  <a:lnTo>
                    <a:pt x="1320975" y="469502"/>
                  </a:lnTo>
                  <a:lnTo>
                    <a:pt x="1302767" y="510719"/>
                  </a:lnTo>
                  <a:lnTo>
                    <a:pt x="1285073" y="551080"/>
                  </a:lnTo>
                  <a:lnTo>
                    <a:pt x="1267370" y="590325"/>
                  </a:lnTo>
                  <a:lnTo>
                    <a:pt x="1249133" y="628195"/>
                  </a:lnTo>
                  <a:lnTo>
                    <a:pt x="1229840" y="664428"/>
                  </a:lnTo>
                  <a:lnTo>
                    <a:pt x="1208966" y="698767"/>
                  </a:lnTo>
                  <a:lnTo>
                    <a:pt x="1185987" y="730952"/>
                  </a:lnTo>
                  <a:lnTo>
                    <a:pt x="1140565" y="777986"/>
                  </a:lnTo>
                  <a:lnTo>
                    <a:pt x="1083919" y="820661"/>
                  </a:lnTo>
                  <a:lnTo>
                    <a:pt x="1018649" y="861067"/>
                  </a:lnTo>
                  <a:lnTo>
                    <a:pt x="983594" y="881073"/>
                  </a:lnTo>
                  <a:lnTo>
                    <a:pt x="947359" y="901296"/>
                  </a:lnTo>
                  <a:lnTo>
                    <a:pt x="910270" y="921997"/>
                  </a:lnTo>
                  <a:lnTo>
                    <a:pt x="872651" y="943438"/>
                  </a:lnTo>
                  <a:lnTo>
                    <a:pt x="834828" y="965880"/>
                  </a:lnTo>
                  <a:lnTo>
                    <a:pt x="797127" y="989585"/>
                  </a:lnTo>
                  <a:lnTo>
                    <a:pt x="759873" y="1014814"/>
                  </a:lnTo>
                  <a:lnTo>
                    <a:pt x="723390" y="1041827"/>
                  </a:lnTo>
                  <a:lnTo>
                    <a:pt x="688005" y="1070888"/>
                  </a:lnTo>
                  <a:lnTo>
                    <a:pt x="654042" y="1102257"/>
                  </a:lnTo>
                  <a:lnTo>
                    <a:pt x="621827" y="1136195"/>
                  </a:lnTo>
                  <a:lnTo>
                    <a:pt x="591685" y="1172963"/>
                  </a:lnTo>
                  <a:lnTo>
                    <a:pt x="563942" y="1212824"/>
                  </a:lnTo>
                  <a:lnTo>
                    <a:pt x="538923" y="1256039"/>
                  </a:lnTo>
                  <a:lnTo>
                    <a:pt x="516952" y="1302869"/>
                  </a:lnTo>
                  <a:lnTo>
                    <a:pt x="498356" y="1353575"/>
                  </a:lnTo>
                  <a:lnTo>
                    <a:pt x="483460" y="1408418"/>
                  </a:lnTo>
                  <a:lnTo>
                    <a:pt x="472588" y="1467661"/>
                  </a:lnTo>
                  <a:lnTo>
                    <a:pt x="467203" y="1519319"/>
                  </a:lnTo>
                  <a:lnTo>
                    <a:pt x="465504" y="1570255"/>
                  </a:lnTo>
                  <a:lnTo>
                    <a:pt x="466980" y="1620502"/>
                  </a:lnTo>
                  <a:lnTo>
                    <a:pt x="471125" y="1670096"/>
                  </a:lnTo>
                  <a:lnTo>
                    <a:pt x="477430" y="1719073"/>
                  </a:lnTo>
                  <a:lnTo>
                    <a:pt x="485385" y="1767466"/>
                  </a:lnTo>
                  <a:lnTo>
                    <a:pt x="494482" y="1815310"/>
                  </a:lnTo>
                  <a:lnTo>
                    <a:pt x="504213" y="1862642"/>
                  </a:lnTo>
                  <a:lnTo>
                    <a:pt x="514068" y="1909495"/>
                  </a:lnTo>
                  <a:lnTo>
                    <a:pt x="523540" y="1955905"/>
                  </a:lnTo>
                  <a:lnTo>
                    <a:pt x="532120" y="2001907"/>
                  </a:lnTo>
                  <a:lnTo>
                    <a:pt x="539299" y="2047535"/>
                  </a:lnTo>
                  <a:lnTo>
                    <a:pt x="544568" y="2092825"/>
                  </a:lnTo>
                  <a:lnTo>
                    <a:pt x="547419" y="2137811"/>
                  </a:lnTo>
                  <a:lnTo>
                    <a:pt x="547344" y="2182529"/>
                  </a:lnTo>
                  <a:lnTo>
                    <a:pt x="543833" y="2227013"/>
                  </a:lnTo>
                  <a:lnTo>
                    <a:pt x="536378" y="2271298"/>
                  </a:lnTo>
                  <a:lnTo>
                    <a:pt x="524470" y="2315420"/>
                  </a:lnTo>
                  <a:lnTo>
                    <a:pt x="496455" y="2371483"/>
                  </a:lnTo>
                  <a:lnTo>
                    <a:pt x="453133" y="2423707"/>
                  </a:lnTo>
                  <a:lnTo>
                    <a:pt x="398208" y="2474835"/>
                  </a:lnTo>
                  <a:lnTo>
                    <a:pt x="367552" y="2500845"/>
                  </a:lnTo>
                  <a:lnTo>
                    <a:pt x="335385" y="2527607"/>
                  </a:lnTo>
                  <a:lnTo>
                    <a:pt x="302169" y="2555467"/>
                  </a:lnTo>
                  <a:lnTo>
                    <a:pt x="268367" y="2584764"/>
                  </a:lnTo>
                  <a:lnTo>
                    <a:pt x="234443" y="2615844"/>
                  </a:lnTo>
                  <a:lnTo>
                    <a:pt x="200859" y="2649047"/>
                  </a:lnTo>
                  <a:lnTo>
                    <a:pt x="168078" y="2684717"/>
                  </a:lnTo>
                  <a:lnTo>
                    <a:pt x="136564" y="2723196"/>
                  </a:lnTo>
                  <a:lnTo>
                    <a:pt x="106779" y="2764827"/>
                  </a:lnTo>
                  <a:lnTo>
                    <a:pt x="79186" y="2809953"/>
                  </a:lnTo>
                  <a:lnTo>
                    <a:pt x="54249" y="2858915"/>
                  </a:lnTo>
                  <a:lnTo>
                    <a:pt x="32430" y="2912057"/>
                  </a:lnTo>
                  <a:lnTo>
                    <a:pt x="14193" y="2969722"/>
                  </a:lnTo>
                  <a:lnTo>
                    <a:pt x="0" y="3032251"/>
                  </a:lnTo>
                  <a:lnTo>
                    <a:pt x="4492" y="3368905"/>
                  </a:lnTo>
                  <a:lnTo>
                    <a:pt x="98437" y="3654220"/>
                  </a:lnTo>
                  <a:lnTo>
                    <a:pt x="208549" y="3851972"/>
                  </a:lnTo>
                  <a:lnTo>
                    <a:pt x="261539" y="3925939"/>
                  </a:lnTo>
                  <a:lnTo>
                    <a:pt x="1742307" y="3925939"/>
                  </a:lnTo>
                  <a:close/>
                </a:path>
              </a:pathLst>
            </a:custGeom>
            <a:ln w="4930">
              <a:solidFill>
                <a:srgbClr val="FFFFFF"/>
              </a:solidFill>
            </a:ln>
          </p:spPr>
          <p:txBody>
            <a:bodyPr wrap="square" lIns="0" tIns="0" rIns="0" bIns="0" rtlCol="0"/>
            <a:lstStyle/>
            <a:p>
              <a:endParaRPr/>
            </a:p>
          </p:txBody>
        </p:sp>
        <p:sp>
          <p:nvSpPr>
            <p:cNvPr id="8" name="object 8"/>
            <p:cNvSpPr/>
            <p:nvPr/>
          </p:nvSpPr>
          <p:spPr>
            <a:xfrm>
              <a:off x="15937803" y="6049343"/>
              <a:ext cx="2350770" cy="2389505"/>
            </a:xfrm>
            <a:custGeom>
              <a:avLst/>
              <a:gdLst/>
              <a:ahLst/>
              <a:cxnLst/>
              <a:rect l="l" t="t" r="r" b="b"/>
              <a:pathLst>
                <a:path w="2350769" h="2389504">
                  <a:moveTo>
                    <a:pt x="2276884" y="807466"/>
                  </a:moveTo>
                  <a:lnTo>
                    <a:pt x="2297976" y="794362"/>
                  </a:lnTo>
                  <a:lnTo>
                    <a:pt x="2321058" y="771799"/>
                  </a:lnTo>
                  <a:lnTo>
                    <a:pt x="2345577" y="740959"/>
                  </a:lnTo>
                  <a:lnTo>
                    <a:pt x="2350195" y="734064"/>
                  </a:lnTo>
                  <a:lnTo>
                    <a:pt x="2350195" y="36038"/>
                  </a:lnTo>
                  <a:lnTo>
                    <a:pt x="2285698" y="24809"/>
                  </a:lnTo>
                  <a:lnTo>
                    <a:pt x="2232317" y="17616"/>
                  </a:lnTo>
                  <a:lnTo>
                    <a:pt x="2176233" y="11578"/>
                  </a:lnTo>
                  <a:lnTo>
                    <a:pt x="2118071" y="6747"/>
                  </a:lnTo>
                  <a:lnTo>
                    <a:pt x="2058456" y="3173"/>
                  </a:lnTo>
                  <a:lnTo>
                    <a:pt x="1998014" y="907"/>
                  </a:lnTo>
                  <a:lnTo>
                    <a:pt x="1937369" y="0"/>
                  </a:lnTo>
                  <a:lnTo>
                    <a:pt x="1877146" y="501"/>
                  </a:lnTo>
                  <a:lnTo>
                    <a:pt x="1817970" y="2463"/>
                  </a:lnTo>
                  <a:lnTo>
                    <a:pt x="1760467" y="5936"/>
                  </a:lnTo>
                  <a:lnTo>
                    <a:pt x="1705261" y="10970"/>
                  </a:lnTo>
                  <a:lnTo>
                    <a:pt x="1652978" y="17617"/>
                  </a:lnTo>
                  <a:lnTo>
                    <a:pt x="1604243" y="25927"/>
                  </a:lnTo>
                  <a:lnTo>
                    <a:pt x="1539039" y="42574"/>
                  </a:lnTo>
                  <a:lnTo>
                    <a:pt x="1484099" y="64361"/>
                  </a:lnTo>
                  <a:lnTo>
                    <a:pt x="1438511" y="90562"/>
                  </a:lnTo>
                  <a:lnTo>
                    <a:pt x="1401363" y="120451"/>
                  </a:lnTo>
                  <a:lnTo>
                    <a:pt x="1371746" y="153304"/>
                  </a:lnTo>
                  <a:lnTo>
                    <a:pt x="1348748" y="188395"/>
                  </a:lnTo>
                  <a:lnTo>
                    <a:pt x="1331457" y="224999"/>
                  </a:lnTo>
                  <a:lnTo>
                    <a:pt x="1318964" y="262390"/>
                  </a:lnTo>
                  <a:lnTo>
                    <a:pt x="1310356" y="299843"/>
                  </a:lnTo>
                  <a:lnTo>
                    <a:pt x="1301155" y="372034"/>
                  </a:lnTo>
                  <a:lnTo>
                    <a:pt x="1296565" y="435769"/>
                  </a:lnTo>
                  <a:lnTo>
                    <a:pt x="1293722" y="462653"/>
                  </a:lnTo>
                  <a:lnTo>
                    <a:pt x="1289299" y="485246"/>
                  </a:lnTo>
                  <a:lnTo>
                    <a:pt x="1282385" y="502825"/>
                  </a:lnTo>
                  <a:lnTo>
                    <a:pt x="1263781" y="518599"/>
                  </a:lnTo>
                  <a:lnTo>
                    <a:pt x="1236246" y="520405"/>
                  </a:lnTo>
                  <a:lnTo>
                    <a:pt x="699916" y="520405"/>
                  </a:lnTo>
                  <a:lnTo>
                    <a:pt x="681429" y="547028"/>
                  </a:lnTo>
                  <a:lnTo>
                    <a:pt x="654943" y="591071"/>
                  </a:lnTo>
                  <a:lnTo>
                    <a:pt x="629897" y="638279"/>
                  </a:lnTo>
                  <a:lnTo>
                    <a:pt x="606267" y="688023"/>
                  </a:lnTo>
                  <a:lnTo>
                    <a:pt x="584031" y="739670"/>
                  </a:lnTo>
                  <a:lnTo>
                    <a:pt x="560344" y="801310"/>
                  </a:lnTo>
                  <a:lnTo>
                    <a:pt x="2017421" y="801310"/>
                  </a:lnTo>
                  <a:lnTo>
                    <a:pt x="2068601" y="801624"/>
                  </a:lnTo>
                  <a:lnTo>
                    <a:pt x="2228247" y="806744"/>
                  </a:lnTo>
                  <a:lnTo>
                    <a:pt x="2276884" y="807466"/>
                  </a:lnTo>
                  <a:close/>
                </a:path>
                <a:path w="2350769" h="2389504">
                  <a:moveTo>
                    <a:pt x="699916" y="520405"/>
                  </a:moveTo>
                  <a:lnTo>
                    <a:pt x="1236246" y="520405"/>
                  </a:lnTo>
                  <a:lnTo>
                    <a:pt x="1201568" y="511145"/>
                  </a:lnTo>
                  <a:lnTo>
                    <a:pt x="1161536" y="493723"/>
                  </a:lnTo>
                  <a:lnTo>
                    <a:pt x="1117937" y="471043"/>
                  </a:lnTo>
                  <a:lnTo>
                    <a:pt x="1072560" y="446007"/>
                  </a:lnTo>
                  <a:lnTo>
                    <a:pt x="1027193" y="421520"/>
                  </a:lnTo>
                  <a:lnTo>
                    <a:pt x="983624" y="400484"/>
                  </a:lnTo>
                  <a:lnTo>
                    <a:pt x="943641" y="385802"/>
                  </a:lnTo>
                  <a:lnTo>
                    <a:pt x="909032" y="380379"/>
                  </a:lnTo>
                  <a:lnTo>
                    <a:pt x="871836" y="384592"/>
                  </a:lnTo>
                  <a:lnTo>
                    <a:pt x="802216" y="415137"/>
                  </a:lnTo>
                  <a:lnTo>
                    <a:pt x="769747" y="440206"/>
                  </a:lnTo>
                  <a:lnTo>
                    <a:pt x="738743" y="471043"/>
                  </a:lnTo>
                  <a:lnTo>
                    <a:pt x="709376" y="506782"/>
                  </a:lnTo>
                  <a:lnTo>
                    <a:pt x="699916" y="520405"/>
                  </a:lnTo>
                  <a:close/>
                </a:path>
                <a:path w="2350769" h="2389504">
                  <a:moveTo>
                    <a:pt x="1794553" y="1567820"/>
                  </a:moveTo>
                  <a:lnTo>
                    <a:pt x="1836737" y="1564468"/>
                  </a:lnTo>
                  <a:lnTo>
                    <a:pt x="1901738" y="1522393"/>
                  </a:lnTo>
                  <a:lnTo>
                    <a:pt x="1931670" y="1483402"/>
                  </a:lnTo>
                  <a:lnTo>
                    <a:pt x="1959414" y="1436313"/>
                  </a:lnTo>
                  <a:lnTo>
                    <a:pt x="1984614" y="1384030"/>
                  </a:lnTo>
                  <a:lnTo>
                    <a:pt x="2006915" y="1329454"/>
                  </a:lnTo>
                  <a:lnTo>
                    <a:pt x="2025959" y="1275491"/>
                  </a:lnTo>
                  <a:lnTo>
                    <a:pt x="2041392" y="1225042"/>
                  </a:lnTo>
                  <a:lnTo>
                    <a:pt x="2052856" y="1181011"/>
                  </a:lnTo>
                  <a:lnTo>
                    <a:pt x="2062454" y="1123818"/>
                  </a:lnTo>
                  <a:lnTo>
                    <a:pt x="2054195" y="1096375"/>
                  </a:lnTo>
                  <a:lnTo>
                    <a:pt x="2032314" y="1063399"/>
                  </a:lnTo>
                  <a:lnTo>
                    <a:pt x="2001154" y="1026274"/>
                  </a:lnTo>
                  <a:lnTo>
                    <a:pt x="1965058" y="986383"/>
                  </a:lnTo>
                  <a:lnTo>
                    <a:pt x="1928371" y="945109"/>
                  </a:lnTo>
                  <a:lnTo>
                    <a:pt x="1895435" y="903837"/>
                  </a:lnTo>
                  <a:lnTo>
                    <a:pt x="1870594" y="863949"/>
                  </a:lnTo>
                  <a:lnTo>
                    <a:pt x="1866067" y="842262"/>
                  </a:lnTo>
                  <a:lnTo>
                    <a:pt x="1875785" y="826024"/>
                  </a:lnTo>
                  <a:lnTo>
                    <a:pt x="1897763" y="814524"/>
                  </a:lnTo>
                  <a:lnTo>
                    <a:pt x="1930018" y="807046"/>
                  </a:lnTo>
                  <a:lnTo>
                    <a:pt x="1970565" y="802879"/>
                  </a:lnTo>
                  <a:lnTo>
                    <a:pt x="2017421" y="801310"/>
                  </a:lnTo>
                  <a:lnTo>
                    <a:pt x="560344" y="801310"/>
                  </a:lnTo>
                  <a:lnTo>
                    <a:pt x="538714" y="857598"/>
                  </a:lnTo>
                  <a:lnTo>
                    <a:pt x="517731" y="962814"/>
                  </a:lnTo>
                  <a:lnTo>
                    <a:pt x="515794" y="1114634"/>
                  </a:lnTo>
                  <a:lnTo>
                    <a:pt x="527613" y="1372374"/>
                  </a:lnTo>
                  <a:lnTo>
                    <a:pt x="153481" y="1372374"/>
                  </a:lnTo>
                  <a:lnTo>
                    <a:pt x="68064" y="1483606"/>
                  </a:lnTo>
                  <a:lnTo>
                    <a:pt x="49330" y="1533850"/>
                  </a:lnTo>
                  <a:lnTo>
                    <a:pt x="1473183" y="1533850"/>
                  </a:lnTo>
                  <a:lnTo>
                    <a:pt x="1520651" y="1536798"/>
                  </a:lnTo>
                  <a:lnTo>
                    <a:pt x="1574348" y="1543272"/>
                  </a:lnTo>
                  <a:lnTo>
                    <a:pt x="1689056" y="1559477"/>
                  </a:lnTo>
                  <a:lnTo>
                    <a:pt x="1744378" y="1565546"/>
                  </a:lnTo>
                  <a:lnTo>
                    <a:pt x="1794553" y="1567820"/>
                  </a:lnTo>
                  <a:close/>
                </a:path>
                <a:path w="2350769" h="2389504">
                  <a:moveTo>
                    <a:pt x="153481" y="1372374"/>
                  </a:moveTo>
                  <a:lnTo>
                    <a:pt x="527613" y="1372374"/>
                  </a:lnTo>
                  <a:lnTo>
                    <a:pt x="510154" y="1369374"/>
                  </a:lnTo>
                  <a:lnTo>
                    <a:pt x="455661" y="1356842"/>
                  </a:lnTo>
                  <a:lnTo>
                    <a:pt x="360885" y="1329454"/>
                  </a:lnTo>
                  <a:lnTo>
                    <a:pt x="222886" y="1281994"/>
                  </a:lnTo>
                  <a:lnTo>
                    <a:pt x="153481" y="1372374"/>
                  </a:lnTo>
                  <a:close/>
                </a:path>
                <a:path w="2350769" h="2389504">
                  <a:moveTo>
                    <a:pt x="64892" y="2389266"/>
                  </a:moveTo>
                  <a:lnTo>
                    <a:pt x="685599" y="2389266"/>
                  </a:lnTo>
                  <a:lnTo>
                    <a:pt x="776705" y="2361088"/>
                  </a:lnTo>
                  <a:lnTo>
                    <a:pt x="861722" y="2332620"/>
                  </a:lnTo>
                  <a:lnTo>
                    <a:pt x="940834" y="2303958"/>
                  </a:lnTo>
                  <a:lnTo>
                    <a:pt x="1014225" y="2275195"/>
                  </a:lnTo>
                  <a:lnTo>
                    <a:pt x="1082078" y="2246427"/>
                  </a:lnTo>
                  <a:lnTo>
                    <a:pt x="1144577" y="2217749"/>
                  </a:lnTo>
                  <a:lnTo>
                    <a:pt x="1201907" y="2189254"/>
                  </a:lnTo>
                  <a:lnTo>
                    <a:pt x="1254249" y="2161038"/>
                  </a:lnTo>
                  <a:lnTo>
                    <a:pt x="1301789" y="2133195"/>
                  </a:lnTo>
                  <a:lnTo>
                    <a:pt x="1344709" y="2105821"/>
                  </a:lnTo>
                  <a:lnTo>
                    <a:pt x="1383194" y="2079009"/>
                  </a:lnTo>
                  <a:lnTo>
                    <a:pt x="1417426" y="2052854"/>
                  </a:lnTo>
                  <a:lnTo>
                    <a:pt x="1447591" y="2027452"/>
                  </a:lnTo>
                  <a:lnTo>
                    <a:pt x="1496450" y="1979282"/>
                  </a:lnTo>
                  <a:lnTo>
                    <a:pt x="1531239" y="1935258"/>
                  </a:lnTo>
                  <a:lnTo>
                    <a:pt x="1553429" y="1896136"/>
                  </a:lnTo>
                  <a:lnTo>
                    <a:pt x="1566303" y="1848302"/>
                  </a:lnTo>
                  <a:lnTo>
                    <a:pt x="1565886" y="1835630"/>
                  </a:lnTo>
                  <a:lnTo>
                    <a:pt x="1552362" y="1796301"/>
                  </a:lnTo>
                  <a:lnTo>
                    <a:pt x="1525415" y="1756181"/>
                  </a:lnTo>
                  <a:lnTo>
                    <a:pt x="1490965" y="1715862"/>
                  </a:lnTo>
                  <a:lnTo>
                    <a:pt x="1454936" y="1675938"/>
                  </a:lnTo>
                  <a:lnTo>
                    <a:pt x="1423250" y="1637002"/>
                  </a:lnTo>
                  <a:lnTo>
                    <a:pt x="1401830" y="1599648"/>
                  </a:lnTo>
                  <a:lnTo>
                    <a:pt x="1396597" y="1564468"/>
                  </a:lnTo>
                  <a:lnTo>
                    <a:pt x="1408312" y="1545854"/>
                  </a:lnTo>
                  <a:lnTo>
                    <a:pt x="1434789" y="1536259"/>
                  </a:lnTo>
                  <a:lnTo>
                    <a:pt x="1473183" y="1533850"/>
                  </a:lnTo>
                  <a:lnTo>
                    <a:pt x="49330" y="1533850"/>
                  </a:lnTo>
                  <a:lnTo>
                    <a:pt x="0" y="1666151"/>
                  </a:lnTo>
                  <a:lnTo>
                    <a:pt x="3879" y="1933435"/>
                  </a:lnTo>
                  <a:lnTo>
                    <a:pt x="64892" y="2389266"/>
                  </a:lnTo>
                  <a:close/>
                </a:path>
              </a:pathLst>
            </a:custGeom>
            <a:solidFill>
              <a:srgbClr val="FFFFFF"/>
            </a:solidFill>
          </p:spPr>
          <p:txBody>
            <a:bodyPr wrap="square" lIns="0" tIns="0" rIns="0" bIns="0" rtlCol="0"/>
            <a:lstStyle/>
            <a:p>
              <a:endParaRPr/>
            </a:p>
          </p:txBody>
        </p:sp>
        <p:sp>
          <p:nvSpPr>
            <p:cNvPr id="9" name="object 9"/>
            <p:cNvSpPr/>
            <p:nvPr/>
          </p:nvSpPr>
          <p:spPr>
            <a:xfrm>
              <a:off x="14944148" y="4324380"/>
              <a:ext cx="2964815" cy="4114800"/>
            </a:xfrm>
            <a:custGeom>
              <a:avLst/>
              <a:gdLst/>
              <a:ahLst/>
              <a:cxnLst/>
              <a:rect l="l" t="t" r="r" b="b"/>
              <a:pathLst>
                <a:path w="2964815" h="4114800">
                  <a:moveTo>
                    <a:pt x="1362061" y="4114228"/>
                  </a:moveTo>
                  <a:lnTo>
                    <a:pt x="1434719" y="4071953"/>
                  </a:lnTo>
                  <a:lnTo>
                    <a:pt x="1504204" y="4029274"/>
                  </a:lnTo>
                  <a:lnTo>
                    <a:pt x="1570570" y="3986277"/>
                  </a:lnTo>
                  <a:lnTo>
                    <a:pt x="1633870" y="3943048"/>
                  </a:lnTo>
                  <a:lnTo>
                    <a:pt x="1694158" y="3899674"/>
                  </a:lnTo>
                  <a:lnTo>
                    <a:pt x="1751489" y="3856241"/>
                  </a:lnTo>
                  <a:lnTo>
                    <a:pt x="1805915" y="3812835"/>
                  </a:lnTo>
                  <a:lnTo>
                    <a:pt x="1857491" y="3769542"/>
                  </a:lnTo>
                  <a:lnTo>
                    <a:pt x="1906270" y="3726448"/>
                  </a:lnTo>
                  <a:lnTo>
                    <a:pt x="1952306" y="3683640"/>
                  </a:lnTo>
                  <a:lnTo>
                    <a:pt x="1995653" y="3641203"/>
                  </a:lnTo>
                  <a:lnTo>
                    <a:pt x="2036365" y="3599224"/>
                  </a:lnTo>
                  <a:lnTo>
                    <a:pt x="2074496" y="3557789"/>
                  </a:lnTo>
                  <a:lnTo>
                    <a:pt x="2110099" y="3516984"/>
                  </a:lnTo>
                  <a:lnTo>
                    <a:pt x="2143228" y="3476895"/>
                  </a:lnTo>
                  <a:lnTo>
                    <a:pt x="2173937" y="3437609"/>
                  </a:lnTo>
                  <a:lnTo>
                    <a:pt x="2202280" y="3399211"/>
                  </a:lnTo>
                  <a:lnTo>
                    <a:pt x="2228310" y="3361787"/>
                  </a:lnTo>
                  <a:lnTo>
                    <a:pt x="2252082" y="3325425"/>
                  </a:lnTo>
                  <a:lnTo>
                    <a:pt x="2273649" y="3290210"/>
                  </a:lnTo>
                  <a:lnTo>
                    <a:pt x="2293065" y="3256227"/>
                  </a:lnTo>
                  <a:lnTo>
                    <a:pt x="2325658" y="3192307"/>
                  </a:lnTo>
                  <a:lnTo>
                    <a:pt x="2350293" y="3134354"/>
                  </a:lnTo>
                  <a:lnTo>
                    <a:pt x="2367399" y="3083056"/>
                  </a:lnTo>
                  <a:lnTo>
                    <a:pt x="2377406" y="3039103"/>
                  </a:lnTo>
                  <a:lnTo>
                    <a:pt x="2380746" y="3003185"/>
                  </a:lnTo>
                  <a:lnTo>
                    <a:pt x="2380050" y="2988454"/>
                  </a:lnTo>
                  <a:lnTo>
                    <a:pt x="2370437" y="2945846"/>
                  </a:lnTo>
                  <a:lnTo>
                    <a:pt x="2352110" y="2906299"/>
                  </a:lnTo>
                  <a:lnTo>
                    <a:pt x="2326630" y="2869443"/>
                  </a:lnTo>
                  <a:lnTo>
                    <a:pt x="2295559" y="2834908"/>
                  </a:lnTo>
                  <a:lnTo>
                    <a:pt x="2260458" y="2802326"/>
                  </a:lnTo>
                  <a:lnTo>
                    <a:pt x="2222888" y="2771327"/>
                  </a:lnTo>
                  <a:lnTo>
                    <a:pt x="2184410" y="2741541"/>
                  </a:lnTo>
                  <a:lnTo>
                    <a:pt x="2146586" y="2712598"/>
                  </a:lnTo>
                  <a:lnTo>
                    <a:pt x="2110978" y="2684130"/>
                  </a:lnTo>
                  <a:lnTo>
                    <a:pt x="2079146" y="2655767"/>
                  </a:lnTo>
                  <a:lnTo>
                    <a:pt x="2052651" y="2627139"/>
                  </a:lnTo>
                  <a:lnTo>
                    <a:pt x="2021922" y="2567612"/>
                  </a:lnTo>
                  <a:lnTo>
                    <a:pt x="2020809" y="2535974"/>
                  </a:lnTo>
                  <a:lnTo>
                    <a:pt x="2029242" y="2504423"/>
                  </a:lnTo>
                  <a:lnTo>
                    <a:pt x="2066516" y="2458716"/>
                  </a:lnTo>
                  <a:lnTo>
                    <a:pt x="2127383" y="2429604"/>
                  </a:lnTo>
                  <a:lnTo>
                    <a:pt x="2165310" y="2418799"/>
                  </a:lnTo>
                  <a:lnTo>
                    <a:pt x="2207508" y="2409175"/>
                  </a:lnTo>
                  <a:lnTo>
                    <a:pt x="2253437" y="2399743"/>
                  </a:lnTo>
                  <a:lnTo>
                    <a:pt x="2302554" y="2389513"/>
                  </a:lnTo>
                  <a:lnTo>
                    <a:pt x="2354318" y="2377497"/>
                  </a:lnTo>
                  <a:lnTo>
                    <a:pt x="2408185" y="2362705"/>
                  </a:lnTo>
                  <a:lnTo>
                    <a:pt x="2463614" y="2344148"/>
                  </a:lnTo>
                  <a:lnTo>
                    <a:pt x="2520063" y="2320837"/>
                  </a:lnTo>
                  <a:lnTo>
                    <a:pt x="2562043" y="2297566"/>
                  </a:lnTo>
                  <a:lnTo>
                    <a:pt x="2601879" y="2267783"/>
                  </a:lnTo>
                  <a:lnTo>
                    <a:pt x="2639344" y="2232434"/>
                  </a:lnTo>
                  <a:lnTo>
                    <a:pt x="2674213" y="2192468"/>
                  </a:lnTo>
                  <a:lnTo>
                    <a:pt x="2706259" y="2148834"/>
                  </a:lnTo>
                  <a:lnTo>
                    <a:pt x="2735258" y="2102480"/>
                  </a:lnTo>
                  <a:lnTo>
                    <a:pt x="2760983" y="2054354"/>
                  </a:lnTo>
                  <a:lnTo>
                    <a:pt x="2783209" y="2005405"/>
                  </a:lnTo>
                  <a:lnTo>
                    <a:pt x="2801709" y="1956581"/>
                  </a:lnTo>
                  <a:lnTo>
                    <a:pt x="2816258" y="1908831"/>
                  </a:lnTo>
                  <a:lnTo>
                    <a:pt x="2826630" y="1863102"/>
                  </a:lnTo>
                  <a:lnTo>
                    <a:pt x="2832600" y="1820344"/>
                  </a:lnTo>
                  <a:lnTo>
                    <a:pt x="2833940" y="1781504"/>
                  </a:lnTo>
                  <a:lnTo>
                    <a:pt x="2830426" y="1747531"/>
                  </a:lnTo>
                  <a:lnTo>
                    <a:pt x="2799103" y="1679923"/>
                  </a:lnTo>
                  <a:lnTo>
                    <a:pt x="2768727" y="1643272"/>
                  </a:lnTo>
                  <a:lnTo>
                    <a:pt x="2732234" y="1609204"/>
                  </a:lnTo>
                  <a:lnTo>
                    <a:pt x="2691155" y="1577502"/>
                  </a:lnTo>
                  <a:lnTo>
                    <a:pt x="2647023" y="1547948"/>
                  </a:lnTo>
                  <a:lnTo>
                    <a:pt x="2601368" y="1520327"/>
                  </a:lnTo>
                  <a:lnTo>
                    <a:pt x="2555722" y="1494420"/>
                  </a:lnTo>
                  <a:lnTo>
                    <a:pt x="2511616" y="1470012"/>
                  </a:lnTo>
                  <a:lnTo>
                    <a:pt x="2470581" y="1446884"/>
                  </a:lnTo>
                  <a:lnTo>
                    <a:pt x="2434148" y="1424820"/>
                  </a:lnTo>
                  <a:lnTo>
                    <a:pt x="2381216" y="1383018"/>
                  </a:lnTo>
                  <a:lnTo>
                    <a:pt x="2355073" y="1347556"/>
                  </a:lnTo>
                  <a:lnTo>
                    <a:pt x="2340624" y="1284757"/>
                  </a:lnTo>
                  <a:lnTo>
                    <a:pt x="2349525" y="1257182"/>
                  </a:lnTo>
                  <a:lnTo>
                    <a:pt x="2392595" y="1209089"/>
                  </a:lnTo>
                  <a:lnTo>
                    <a:pt x="2460045" y="1169617"/>
                  </a:lnTo>
                  <a:lnTo>
                    <a:pt x="2499421" y="1152818"/>
                  </a:lnTo>
                  <a:lnTo>
                    <a:pt x="2540703" y="1137819"/>
                  </a:lnTo>
                  <a:lnTo>
                    <a:pt x="2582493" y="1124501"/>
                  </a:lnTo>
                  <a:lnTo>
                    <a:pt x="2623395" y="1112746"/>
                  </a:lnTo>
                  <a:lnTo>
                    <a:pt x="2662012" y="1102435"/>
                  </a:lnTo>
                  <a:lnTo>
                    <a:pt x="2702235" y="1088909"/>
                  </a:lnTo>
                  <a:lnTo>
                    <a:pt x="2739100" y="1070391"/>
                  </a:lnTo>
                  <a:lnTo>
                    <a:pt x="2772718" y="1047249"/>
                  </a:lnTo>
                  <a:lnTo>
                    <a:pt x="2803199" y="1019846"/>
                  </a:lnTo>
                  <a:lnTo>
                    <a:pt x="2830653" y="988548"/>
                  </a:lnTo>
                  <a:lnTo>
                    <a:pt x="2855192" y="953721"/>
                  </a:lnTo>
                  <a:lnTo>
                    <a:pt x="2876926" y="915730"/>
                  </a:lnTo>
                  <a:lnTo>
                    <a:pt x="2895965" y="874939"/>
                  </a:lnTo>
                  <a:lnTo>
                    <a:pt x="2912420" y="831715"/>
                  </a:lnTo>
                  <a:lnTo>
                    <a:pt x="2926401" y="786422"/>
                  </a:lnTo>
                  <a:lnTo>
                    <a:pt x="2938019" y="739427"/>
                  </a:lnTo>
                  <a:lnTo>
                    <a:pt x="2947384" y="691093"/>
                  </a:lnTo>
                  <a:lnTo>
                    <a:pt x="2954607" y="641787"/>
                  </a:lnTo>
                  <a:lnTo>
                    <a:pt x="2959798" y="591873"/>
                  </a:lnTo>
                  <a:lnTo>
                    <a:pt x="2963068" y="541718"/>
                  </a:lnTo>
                  <a:lnTo>
                    <a:pt x="2964528" y="491685"/>
                  </a:lnTo>
                  <a:lnTo>
                    <a:pt x="2964287" y="442141"/>
                  </a:lnTo>
                  <a:lnTo>
                    <a:pt x="2962457" y="393451"/>
                  </a:lnTo>
                  <a:lnTo>
                    <a:pt x="2959147" y="345980"/>
                  </a:lnTo>
                  <a:lnTo>
                    <a:pt x="2954469" y="300094"/>
                  </a:lnTo>
                  <a:lnTo>
                    <a:pt x="2948533" y="256156"/>
                  </a:lnTo>
                  <a:lnTo>
                    <a:pt x="2941449" y="214534"/>
                  </a:lnTo>
                  <a:lnTo>
                    <a:pt x="2933328" y="175592"/>
                  </a:lnTo>
                  <a:lnTo>
                    <a:pt x="2914417" y="107210"/>
                  </a:lnTo>
                  <a:lnTo>
                    <a:pt x="2892683" y="53931"/>
                  </a:lnTo>
                  <a:lnTo>
                    <a:pt x="2869012" y="18679"/>
                  </a:lnTo>
                  <a:lnTo>
                    <a:pt x="2804084" y="1096"/>
                  </a:lnTo>
                  <a:lnTo>
                    <a:pt x="2760578" y="0"/>
                  </a:lnTo>
                  <a:lnTo>
                    <a:pt x="2714167" y="1007"/>
                  </a:lnTo>
                  <a:lnTo>
                    <a:pt x="2665251" y="4042"/>
                  </a:lnTo>
                  <a:lnTo>
                    <a:pt x="2614228" y="9027"/>
                  </a:lnTo>
                  <a:lnTo>
                    <a:pt x="2561497" y="15883"/>
                  </a:lnTo>
                  <a:lnTo>
                    <a:pt x="2507458" y="24534"/>
                  </a:lnTo>
                  <a:lnTo>
                    <a:pt x="2452510" y="34901"/>
                  </a:lnTo>
                  <a:lnTo>
                    <a:pt x="2397052" y="46909"/>
                  </a:lnTo>
                  <a:lnTo>
                    <a:pt x="2341482" y="60477"/>
                  </a:lnTo>
                  <a:lnTo>
                    <a:pt x="2286201" y="75531"/>
                  </a:lnTo>
                  <a:lnTo>
                    <a:pt x="2231606" y="91991"/>
                  </a:lnTo>
                  <a:lnTo>
                    <a:pt x="2178098" y="109780"/>
                  </a:lnTo>
                  <a:lnTo>
                    <a:pt x="2126075" y="128821"/>
                  </a:lnTo>
                  <a:lnTo>
                    <a:pt x="2075937" y="149036"/>
                  </a:lnTo>
                  <a:lnTo>
                    <a:pt x="2028082" y="170349"/>
                  </a:lnTo>
                  <a:lnTo>
                    <a:pt x="1982909" y="192680"/>
                  </a:lnTo>
                  <a:lnTo>
                    <a:pt x="1940818" y="215953"/>
                  </a:lnTo>
                  <a:lnTo>
                    <a:pt x="1902208" y="240090"/>
                  </a:lnTo>
                  <a:lnTo>
                    <a:pt x="1867478" y="265013"/>
                  </a:lnTo>
                  <a:lnTo>
                    <a:pt x="1837027" y="290646"/>
                  </a:lnTo>
                  <a:lnTo>
                    <a:pt x="1790558" y="343728"/>
                  </a:lnTo>
                  <a:lnTo>
                    <a:pt x="1769439" y="384155"/>
                  </a:lnTo>
                  <a:lnTo>
                    <a:pt x="1756280" y="428265"/>
                  </a:lnTo>
                  <a:lnTo>
                    <a:pt x="1749859" y="475216"/>
                  </a:lnTo>
                  <a:lnTo>
                    <a:pt x="1748949" y="524164"/>
                  </a:lnTo>
                  <a:lnTo>
                    <a:pt x="1752329" y="574266"/>
                  </a:lnTo>
                  <a:lnTo>
                    <a:pt x="1758773" y="624680"/>
                  </a:lnTo>
                  <a:lnTo>
                    <a:pt x="1767057" y="674561"/>
                  </a:lnTo>
                  <a:lnTo>
                    <a:pt x="1775959" y="723067"/>
                  </a:lnTo>
                  <a:lnTo>
                    <a:pt x="1784253" y="769355"/>
                  </a:lnTo>
                  <a:lnTo>
                    <a:pt x="1790716" y="812581"/>
                  </a:lnTo>
                  <a:lnTo>
                    <a:pt x="1794124" y="851903"/>
                  </a:lnTo>
                  <a:lnTo>
                    <a:pt x="1793252" y="886477"/>
                  </a:lnTo>
                  <a:lnTo>
                    <a:pt x="1786878" y="915460"/>
                  </a:lnTo>
                  <a:lnTo>
                    <a:pt x="1764438" y="946790"/>
                  </a:lnTo>
                  <a:lnTo>
                    <a:pt x="1728603" y="964068"/>
                  </a:lnTo>
                  <a:lnTo>
                    <a:pt x="1683366" y="969669"/>
                  </a:lnTo>
                  <a:lnTo>
                    <a:pt x="1632720" y="965962"/>
                  </a:lnTo>
                  <a:lnTo>
                    <a:pt x="1580656" y="955321"/>
                  </a:lnTo>
                  <a:lnTo>
                    <a:pt x="1531167" y="940117"/>
                  </a:lnTo>
                  <a:lnTo>
                    <a:pt x="1488245" y="922722"/>
                  </a:lnTo>
                  <a:lnTo>
                    <a:pt x="1423718" y="886747"/>
                  </a:lnTo>
                  <a:lnTo>
                    <a:pt x="1382059" y="861430"/>
                  </a:lnTo>
                  <a:lnTo>
                    <a:pt x="1336302" y="833679"/>
                  </a:lnTo>
                  <a:lnTo>
                    <a:pt x="1288070" y="805330"/>
                  </a:lnTo>
                  <a:lnTo>
                    <a:pt x="1238988" y="778224"/>
                  </a:lnTo>
                  <a:lnTo>
                    <a:pt x="1190680" y="754199"/>
                  </a:lnTo>
                  <a:lnTo>
                    <a:pt x="1144769" y="735093"/>
                  </a:lnTo>
                  <a:lnTo>
                    <a:pt x="1102879" y="722746"/>
                  </a:lnTo>
                  <a:lnTo>
                    <a:pt x="1066635" y="718995"/>
                  </a:lnTo>
                  <a:lnTo>
                    <a:pt x="1037659" y="725679"/>
                  </a:lnTo>
                  <a:lnTo>
                    <a:pt x="988683" y="764452"/>
                  </a:lnTo>
                  <a:lnTo>
                    <a:pt x="946398" y="825895"/>
                  </a:lnTo>
                  <a:lnTo>
                    <a:pt x="927948" y="864055"/>
                  </a:lnTo>
                  <a:lnTo>
                    <a:pt x="911393" y="906606"/>
                  </a:lnTo>
                  <a:lnTo>
                    <a:pt x="896805" y="953124"/>
                  </a:lnTo>
                  <a:lnTo>
                    <a:pt x="884259" y="1003182"/>
                  </a:lnTo>
                  <a:lnTo>
                    <a:pt x="873829" y="1056356"/>
                  </a:lnTo>
                  <a:lnTo>
                    <a:pt x="865588" y="1112220"/>
                  </a:lnTo>
                  <a:lnTo>
                    <a:pt x="859610" y="1170348"/>
                  </a:lnTo>
                  <a:lnTo>
                    <a:pt x="855969" y="1230317"/>
                  </a:lnTo>
                  <a:lnTo>
                    <a:pt x="854739" y="1291699"/>
                  </a:lnTo>
                  <a:lnTo>
                    <a:pt x="856329" y="1343211"/>
                  </a:lnTo>
                  <a:lnTo>
                    <a:pt x="860708" y="1396636"/>
                  </a:lnTo>
                  <a:lnTo>
                    <a:pt x="867290" y="1451306"/>
                  </a:lnTo>
                  <a:lnTo>
                    <a:pt x="875487" y="1506553"/>
                  </a:lnTo>
                  <a:lnTo>
                    <a:pt x="884714" y="1561710"/>
                  </a:lnTo>
                  <a:lnTo>
                    <a:pt x="894384" y="1616108"/>
                  </a:lnTo>
                  <a:lnTo>
                    <a:pt x="903910" y="1669082"/>
                  </a:lnTo>
                  <a:lnTo>
                    <a:pt x="912706" y="1719962"/>
                  </a:lnTo>
                  <a:lnTo>
                    <a:pt x="920184" y="1768081"/>
                  </a:lnTo>
                  <a:lnTo>
                    <a:pt x="925760" y="1812773"/>
                  </a:lnTo>
                  <a:lnTo>
                    <a:pt x="928845" y="1853368"/>
                  </a:lnTo>
                  <a:lnTo>
                    <a:pt x="928853" y="1889201"/>
                  </a:lnTo>
                  <a:lnTo>
                    <a:pt x="925199" y="1919602"/>
                  </a:lnTo>
                  <a:lnTo>
                    <a:pt x="917294" y="1943905"/>
                  </a:lnTo>
                  <a:lnTo>
                    <a:pt x="904553" y="1961442"/>
                  </a:lnTo>
                  <a:lnTo>
                    <a:pt x="886389" y="1971545"/>
                  </a:lnTo>
                  <a:lnTo>
                    <a:pt x="850044" y="1976649"/>
                  </a:lnTo>
                  <a:lnTo>
                    <a:pt x="809026" y="1973309"/>
                  </a:lnTo>
                  <a:lnTo>
                    <a:pt x="764251" y="1963123"/>
                  </a:lnTo>
                  <a:lnTo>
                    <a:pt x="716635" y="1947688"/>
                  </a:lnTo>
                  <a:lnTo>
                    <a:pt x="667093" y="1928603"/>
                  </a:lnTo>
                  <a:lnTo>
                    <a:pt x="616540" y="1907465"/>
                  </a:lnTo>
                  <a:lnTo>
                    <a:pt x="565891" y="1885872"/>
                  </a:lnTo>
                  <a:lnTo>
                    <a:pt x="516063" y="1865421"/>
                  </a:lnTo>
                  <a:lnTo>
                    <a:pt x="467970" y="1847710"/>
                  </a:lnTo>
                  <a:lnTo>
                    <a:pt x="422528" y="1834337"/>
                  </a:lnTo>
                  <a:lnTo>
                    <a:pt x="380653" y="1826900"/>
                  </a:lnTo>
                  <a:lnTo>
                    <a:pt x="343258" y="1826996"/>
                  </a:lnTo>
                  <a:lnTo>
                    <a:pt x="282718" y="1839120"/>
                  </a:lnTo>
                  <a:lnTo>
                    <a:pt x="226924" y="1860159"/>
                  </a:lnTo>
                  <a:lnTo>
                    <a:pt x="176281" y="1890863"/>
                  </a:lnTo>
                  <a:lnTo>
                    <a:pt x="131195" y="1931980"/>
                  </a:lnTo>
                  <a:lnTo>
                    <a:pt x="92068" y="1984259"/>
                  </a:lnTo>
                  <a:lnTo>
                    <a:pt x="59306" y="2048449"/>
                  </a:lnTo>
                  <a:lnTo>
                    <a:pt x="45439" y="2085244"/>
                  </a:lnTo>
                  <a:lnTo>
                    <a:pt x="33314" y="2125298"/>
                  </a:lnTo>
                  <a:lnTo>
                    <a:pt x="22983" y="2168704"/>
                  </a:lnTo>
                  <a:lnTo>
                    <a:pt x="14496" y="2215555"/>
                  </a:lnTo>
                  <a:lnTo>
                    <a:pt x="7903" y="2265946"/>
                  </a:lnTo>
                  <a:lnTo>
                    <a:pt x="3256" y="2319969"/>
                  </a:lnTo>
                  <a:lnTo>
                    <a:pt x="605" y="2377719"/>
                  </a:lnTo>
                  <a:lnTo>
                    <a:pt x="0" y="2439289"/>
                  </a:lnTo>
                  <a:lnTo>
                    <a:pt x="1491" y="2504772"/>
                  </a:lnTo>
                  <a:lnTo>
                    <a:pt x="5131" y="2574262"/>
                  </a:lnTo>
                  <a:lnTo>
                    <a:pt x="10968" y="2647854"/>
                  </a:lnTo>
                  <a:lnTo>
                    <a:pt x="19054" y="2725639"/>
                  </a:lnTo>
                  <a:lnTo>
                    <a:pt x="29439" y="2807713"/>
                  </a:lnTo>
                  <a:lnTo>
                    <a:pt x="90972" y="3222947"/>
                  </a:lnTo>
                  <a:lnTo>
                    <a:pt x="160786" y="3496735"/>
                  </a:lnTo>
                  <a:lnTo>
                    <a:pt x="283252" y="3750919"/>
                  </a:lnTo>
                  <a:lnTo>
                    <a:pt x="502744" y="4107337"/>
                  </a:lnTo>
                  <a:lnTo>
                    <a:pt x="571268" y="4108414"/>
                  </a:lnTo>
                  <a:lnTo>
                    <a:pt x="757084" y="4110783"/>
                  </a:lnTo>
                  <a:lnTo>
                    <a:pt x="1030560" y="4113152"/>
                  </a:lnTo>
                  <a:lnTo>
                    <a:pt x="1362061" y="4114228"/>
                  </a:lnTo>
                  <a:close/>
                </a:path>
              </a:pathLst>
            </a:custGeom>
            <a:solidFill>
              <a:srgbClr val="D3E2F1"/>
            </a:solidFill>
          </p:spPr>
          <p:txBody>
            <a:bodyPr wrap="square" lIns="0" tIns="0" rIns="0" bIns="0" rtlCol="0"/>
            <a:lstStyle/>
            <a:p>
              <a:endParaRPr/>
            </a:p>
          </p:txBody>
        </p:sp>
        <p:sp>
          <p:nvSpPr>
            <p:cNvPr id="10" name="object 10"/>
            <p:cNvSpPr/>
            <p:nvPr/>
          </p:nvSpPr>
          <p:spPr>
            <a:xfrm>
              <a:off x="15897002" y="4601608"/>
              <a:ext cx="1692910" cy="3806190"/>
            </a:xfrm>
            <a:custGeom>
              <a:avLst/>
              <a:gdLst/>
              <a:ahLst/>
              <a:cxnLst/>
              <a:rect l="l" t="t" r="r" b="b"/>
              <a:pathLst>
                <a:path w="1692909" h="3806190">
                  <a:moveTo>
                    <a:pt x="1692854" y="0"/>
                  </a:moveTo>
                  <a:lnTo>
                    <a:pt x="735445" y="1028578"/>
                  </a:lnTo>
                  <a:lnTo>
                    <a:pt x="239969" y="1767915"/>
                  </a:lnTo>
                  <a:lnTo>
                    <a:pt x="47723" y="2574842"/>
                  </a:lnTo>
                  <a:lnTo>
                    <a:pt x="0" y="3806190"/>
                  </a:lnTo>
                </a:path>
              </a:pathLst>
            </a:custGeom>
            <a:ln w="3175">
              <a:solidFill>
                <a:srgbClr val="FFFFFF"/>
              </a:solidFill>
            </a:ln>
          </p:spPr>
          <p:txBody>
            <a:bodyPr wrap="square" lIns="0" tIns="0" rIns="0" bIns="0" rtlCol="0"/>
            <a:lstStyle/>
            <a:p>
              <a:endParaRPr/>
            </a:p>
          </p:txBody>
        </p:sp>
        <p:sp>
          <p:nvSpPr>
            <p:cNvPr id="11" name="object 11"/>
            <p:cNvSpPr/>
            <p:nvPr/>
          </p:nvSpPr>
          <p:spPr>
            <a:xfrm>
              <a:off x="12806185" y="6162774"/>
              <a:ext cx="2402572" cy="3175239"/>
            </a:xfrm>
            <a:prstGeom prst="rect">
              <a:avLst/>
            </a:prstGeom>
            <a:blipFill>
              <a:blip r:embed="rId2" cstate="print"/>
              <a:stretch>
                <a:fillRect/>
              </a:stretch>
            </a:blipFill>
          </p:spPr>
          <p:txBody>
            <a:bodyPr wrap="square" lIns="0" tIns="0" rIns="0" bIns="0" rtlCol="0"/>
            <a:lstStyle/>
            <a:p>
              <a:endParaRPr/>
            </a:p>
          </p:txBody>
        </p:sp>
        <p:sp>
          <p:nvSpPr>
            <p:cNvPr id="12" name="object 12"/>
            <p:cNvSpPr/>
            <p:nvPr/>
          </p:nvSpPr>
          <p:spPr>
            <a:xfrm>
              <a:off x="10509209" y="9730259"/>
              <a:ext cx="502284" cy="433705"/>
            </a:xfrm>
            <a:custGeom>
              <a:avLst/>
              <a:gdLst/>
              <a:ahLst/>
              <a:cxnLst/>
              <a:rect l="l" t="t" r="r" b="b"/>
              <a:pathLst>
                <a:path w="502284" h="433704">
                  <a:moveTo>
                    <a:pt x="2273" y="433472"/>
                  </a:moveTo>
                  <a:lnTo>
                    <a:pt x="501677" y="423820"/>
                  </a:lnTo>
                  <a:lnTo>
                    <a:pt x="497999" y="0"/>
                  </a:lnTo>
                  <a:lnTo>
                    <a:pt x="0" y="24649"/>
                  </a:lnTo>
                  <a:lnTo>
                    <a:pt x="2273" y="433472"/>
                  </a:lnTo>
                  <a:close/>
                </a:path>
              </a:pathLst>
            </a:custGeom>
            <a:solidFill>
              <a:srgbClr val="FFFFFF"/>
            </a:solidFill>
          </p:spPr>
          <p:txBody>
            <a:bodyPr wrap="square" lIns="0" tIns="0" rIns="0" bIns="0" rtlCol="0"/>
            <a:lstStyle/>
            <a:p>
              <a:endParaRPr/>
            </a:p>
          </p:txBody>
        </p:sp>
        <p:sp>
          <p:nvSpPr>
            <p:cNvPr id="13" name="object 13"/>
            <p:cNvSpPr/>
            <p:nvPr/>
          </p:nvSpPr>
          <p:spPr>
            <a:xfrm>
              <a:off x="10496303" y="9717132"/>
              <a:ext cx="527685" cy="459740"/>
            </a:xfrm>
            <a:custGeom>
              <a:avLst/>
              <a:gdLst/>
              <a:ahLst/>
              <a:cxnLst/>
              <a:rect l="l" t="t" r="r" b="b"/>
              <a:pathLst>
                <a:path w="527684" h="459740">
                  <a:moveTo>
                    <a:pt x="11802" y="459458"/>
                  </a:moveTo>
                  <a:lnTo>
                    <a:pt x="15180" y="459458"/>
                  </a:lnTo>
                  <a:lnTo>
                    <a:pt x="521973" y="449672"/>
                  </a:lnTo>
                  <a:lnTo>
                    <a:pt x="527624" y="443793"/>
                  </a:lnTo>
                  <a:lnTo>
                    <a:pt x="527356" y="429598"/>
                  </a:lnTo>
                  <a:lnTo>
                    <a:pt x="521505" y="423953"/>
                  </a:lnTo>
                  <a:lnTo>
                    <a:pt x="27986" y="433472"/>
                  </a:lnTo>
                  <a:lnTo>
                    <a:pt x="25879" y="50000"/>
                  </a:lnTo>
                  <a:lnTo>
                    <a:pt x="518663" y="25651"/>
                  </a:lnTo>
                  <a:lnTo>
                    <a:pt x="524146" y="19606"/>
                  </a:lnTo>
                  <a:lnTo>
                    <a:pt x="523444" y="5410"/>
                  </a:lnTo>
                  <a:lnTo>
                    <a:pt x="517125" y="0"/>
                  </a:lnTo>
                  <a:lnTo>
                    <a:pt x="510270" y="267"/>
                  </a:lnTo>
                  <a:lnTo>
                    <a:pt x="5383" y="25250"/>
                  </a:lnTo>
                  <a:lnTo>
                    <a:pt x="0" y="30928"/>
                  </a:lnTo>
                  <a:lnTo>
                    <a:pt x="2307" y="450106"/>
                  </a:lnTo>
                  <a:lnTo>
                    <a:pt x="3711" y="453413"/>
                  </a:lnTo>
                  <a:lnTo>
                    <a:pt x="8593" y="458155"/>
                  </a:lnTo>
                  <a:lnTo>
                    <a:pt x="11802" y="459458"/>
                  </a:lnTo>
                  <a:close/>
                </a:path>
              </a:pathLst>
            </a:custGeom>
            <a:solidFill>
              <a:srgbClr val="131313"/>
            </a:solidFill>
          </p:spPr>
          <p:txBody>
            <a:bodyPr wrap="square" lIns="0" tIns="0" rIns="0" bIns="0" rtlCol="0"/>
            <a:lstStyle/>
            <a:p>
              <a:endParaRPr/>
            </a:p>
          </p:txBody>
        </p:sp>
        <p:sp>
          <p:nvSpPr>
            <p:cNvPr id="14" name="object 14"/>
            <p:cNvSpPr/>
            <p:nvPr/>
          </p:nvSpPr>
          <p:spPr>
            <a:xfrm>
              <a:off x="10301403" y="9183694"/>
              <a:ext cx="291465" cy="1062990"/>
            </a:xfrm>
            <a:custGeom>
              <a:avLst/>
              <a:gdLst/>
              <a:ahLst/>
              <a:cxnLst/>
              <a:rect l="l" t="t" r="r" b="b"/>
              <a:pathLst>
                <a:path w="291465" h="1062990">
                  <a:moveTo>
                    <a:pt x="39538" y="1062571"/>
                  </a:moveTo>
                  <a:lnTo>
                    <a:pt x="91822" y="1059126"/>
                  </a:lnTo>
                  <a:lnTo>
                    <a:pt x="154018" y="1048926"/>
                  </a:lnTo>
                  <a:lnTo>
                    <a:pt x="215402" y="1035846"/>
                  </a:lnTo>
                  <a:lnTo>
                    <a:pt x="265249" y="1023758"/>
                  </a:lnTo>
                  <a:lnTo>
                    <a:pt x="275949" y="1015641"/>
                  </a:lnTo>
                  <a:lnTo>
                    <a:pt x="273642" y="1002682"/>
                  </a:lnTo>
                  <a:lnTo>
                    <a:pt x="270265" y="985213"/>
                  </a:lnTo>
                  <a:lnTo>
                    <a:pt x="263857" y="951433"/>
                  </a:lnTo>
                  <a:lnTo>
                    <a:pt x="256418" y="909147"/>
                  </a:lnTo>
                  <a:lnTo>
                    <a:pt x="248924" y="860266"/>
                  </a:lnTo>
                  <a:lnTo>
                    <a:pt x="242349" y="806701"/>
                  </a:lnTo>
                  <a:lnTo>
                    <a:pt x="237669" y="750362"/>
                  </a:lnTo>
                  <a:lnTo>
                    <a:pt x="235859" y="692858"/>
                  </a:lnTo>
                  <a:lnTo>
                    <a:pt x="239281" y="648395"/>
                  </a:lnTo>
                  <a:lnTo>
                    <a:pt x="249317" y="613056"/>
                  </a:lnTo>
                  <a:lnTo>
                    <a:pt x="265622" y="582790"/>
                  </a:lnTo>
                  <a:lnTo>
                    <a:pt x="287852" y="553544"/>
                  </a:lnTo>
                  <a:lnTo>
                    <a:pt x="290494" y="550371"/>
                  </a:lnTo>
                  <a:lnTo>
                    <a:pt x="291430" y="546096"/>
                  </a:lnTo>
                  <a:lnTo>
                    <a:pt x="275469" y="484245"/>
                  </a:lnTo>
                  <a:lnTo>
                    <a:pt x="261101" y="428259"/>
                  </a:lnTo>
                  <a:lnTo>
                    <a:pt x="247009" y="374348"/>
                  </a:lnTo>
                  <a:lnTo>
                    <a:pt x="232911" y="322728"/>
                  </a:lnTo>
                  <a:lnTo>
                    <a:pt x="218526" y="273618"/>
                  </a:lnTo>
                  <a:lnTo>
                    <a:pt x="203573" y="227234"/>
                  </a:lnTo>
                  <a:lnTo>
                    <a:pt x="187769" y="183796"/>
                  </a:lnTo>
                  <a:lnTo>
                    <a:pt x="170833" y="143520"/>
                  </a:lnTo>
                  <a:lnTo>
                    <a:pt x="152484" y="106625"/>
                  </a:lnTo>
                  <a:lnTo>
                    <a:pt x="132441" y="73327"/>
                  </a:lnTo>
                  <a:lnTo>
                    <a:pt x="90127" y="25453"/>
                  </a:lnTo>
                  <a:lnTo>
                    <a:pt x="28554" y="0"/>
                  </a:lnTo>
                  <a:lnTo>
                    <a:pt x="17016" y="6528"/>
                  </a:lnTo>
                  <a:lnTo>
                    <a:pt x="2106" y="56206"/>
                  </a:lnTo>
                  <a:lnTo>
                    <a:pt x="18" y="1013401"/>
                  </a:lnTo>
                  <a:lnTo>
                    <a:pt x="0" y="1045869"/>
                  </a:lnTo>
                  <a:lnTo>
                    <a:pt x="2808" y="1051447"/>
                  </a:lnTo>
                  <a:lnTo>
                    <a:pt x="7890" y="1055388"/>
                  </a:lnTo>
                  <a:lnTo>
                    <a:pt x="39538" y="1062571"/>
                  </a:lnTo>
                  <a:close/>
                </a:path>
              </a:pathLst>
            </a:custGeom>
            <a:solidFill>
              <a:srgbClr val="FFC71A"/>
            </a:solidFill>
          </p:spPr>
          <p:txBody>
            <a:bodyPr wrap="square" lIns="0" tIns="0" rIns="0" bIns="0" rtlCol="0"/>
            <a:lstStyle/>
            <a:p>
              <a:endParaRPr/>
            </a:p>
          </p:txBody>
        </p:sp>
        <p:sp>
          <p:nvSpPr>
            <p:cNvPr id="15" name="object 15"/>
            <p:cNvSpPr/>
            <p:nvPr/>
          </p:nvSpPr>
          <p:spPr>
            <a:xfrm>
              <a:off x="10247375" y="9181233"/>
              <a:ext cx="68580" cy="1070610"/>
            </a:xfrm>
            <a:custGeom>
              <a:avLst/>
              <a:gdLst/>
              <a:ahLst/>
              <a:cxnLst/>
              <a:rect l="l" t="t" r="r" b="b"/>
              <a:pathLst>
                <a:path w="68579" h="1070609">
                  <a:moveTo>
                    <a:pt x="27680" y="1070175"/>
                  </a:moveTo>
                  <a:lnTo>
                    <a:pt x="37744" y="1070175"/>
                  </a:lnTo>
                  <a:lnTo>
                    <a:pt x="49574" y="1067788"/>
                  </a:lnTo>
                  <a:lnTo>
                    <a:pt x="59235" y="1061282"/>
                  </a:lnTo>
                  <a:lnTo>
                    <a:pt x="65749" y="1051631"/>
                  </a:lnTo>
                  <a:lnTo>
                    <a:pt x="68138" y="1039813"/>
                  </a:lnTo>
                  <a:lnTo>
                    <a:pt x="68138" y="30377"/>
                  </a:lnTo>
                  <a:lnTo>
                    <a:pt x="65749" y="18553"/>
                  </a:lnTo>
                  <a:lnTo>
                    <a:pt x="59235" y="8897"/>
                  </a:lnTo>
                  <a:lnTo>
                    <a:pt x="49574" y="2387"/>
                  </a:lnTo>
                  <a:lnTo>
                    <a:pt x="37744" y="0"/>
                  </a:lnTo>
                  <a:lnTo>
                    <a:pt x="27680" y="0"/>
                  </a:lnTo>
                  <a:lnTo>
                    <a:pt x="15850" y="2387"/>
                  </a:lnTo>
                  <a:lnTo>
                    <a:pt x="6189" y="8897"/>
                  </a:lnTo>
                  <a:lnTo>
                    <a:pt x="0" y="18072"/>
                  </a:lnTo>
                  <a:lnTo>
                    <a:pt x="0" y="1052112"/>
                  </a:lnTo>
                  <a:lnTo>
                    <a:pt x="6189" y="1061282"/>
                  </a:lnTo>
                  <a:lnTo>
                    <a:pt x="15850" y="1067788"/>
                  </a:lnTo>
                  <a:lnTo>
                    <a:pt x="27680" y="1070175"/>
                  </a:lnTo>
                  <a:close/>
                </a:path>
              </a:pathLst>
            </a:custGeom>
            <a:solidFill>
              <a:srgbClr val="131313"/>
            </a:solidFill>
          </p:spPr>
          <p:txBody>
            <a:bodyPr wrap="square" lIns="0" tIns="0" rIns="0" bIns="0" rtlCol="0"/>
            <a:lstStyle/>
            <a:p>
              <a:endParaRPr/>
            </a:p>
          </p:txBody>
        </p:sp>
        <p:sp>
          <p:nvSpPr>
            <p:cNvPr id="16" name="object 16"/>
            <p:cNvSpPr/>
            <p:nvPr/>
          </p:nvSpPr>
          <p:spPr>
            <a:xfrm>
              <a:off x="10470223" y="9399218"/>
              <a:ext cx="103042" cy="235547"/>
            </a:xfrm>
            <a:prstGeom prst="rect">
              <a:avLst/>
            </a:prstGeom>
            <a:blipFill>
              <a:blip r:embed="rId3" cstate="print"/>
              <a:stretch>
                <a:fillRect/>
              </a:stretch>
            </a:blipFill>
          </p:spPr>
          <p:txBody>
            <a:bodyPr wrap="square" lIns="0" tIns="0" rIns="0" bIns="0" rtlCol="0"/>
            <a:lstStyle/>
            <a:p>
              <a:endParaRPr/>
            </a:p>
          </p:txBody>
        </p:sp>
        <p:sp>
          <p:nvSpPr>
            <p:cNvPr id="17" name="object 17"/>
            <p:cNvSpPr/>
            <p:nvPr/>
          </p:nvSpPr>
          <p:spPr>
            <a:xfrm>
              <a:off x="10891018" y="9264782"/>
              <a:ext cx="4207510" cy="1009015"/>
            </a:xfrm>
            <a:custGeom>
              <a:avLst/>
              <a:gdLst/>
              <a:ahLst/>
              <a:cxnLst/>
              <a:rect l="l" t="t" r="r" b="b"/>
              <a:pathLst>
                <a:path w="4207509" h="1009015">
                  <a:moveTo>
                    <a:pt x="4313" y="1008604"/>
                  </a:moveTo>
                  <a:lnTo>
                    <a:pt x="431045" y="1005013"/>
                  </a:lnTo>
                  <a:lnTo>
                    <a:pt x="1437901" y="997114"/>
                  </a:lnTo>
                  <a:lnTo>
                    <a:pt x="2614866" y="989215"/>
                  </a:lnTo>
                  <a:lnTo>
                    <a:pt x="3551926" y="985624"/>
                  </a:lnTo>
                  <a:lnTo>
                    <a:pt x="3947070" y="970247"/>
                  </a:lnTo>
                  <a:lnTo>
                    <a:pt x="4145447" y="862609"/>
                  </a:lnTo>
                  <a:lnTo>
                    <a:pt x="4207054" y="570447"/>
                  </a:lnTo>
                  <a:lnTo>
                    <a:pt x="4191886" y="1499"/>
                  </a:lnTo>
                  <a:lnTo>
                    <a:pt x="2983226" y="0"/>
                  </a:lnTo>
                  <a:lnTo>
                    <a:pt x="0" y="343130"/>
                  </a:lnTo>
                  <a:lnTo>
                    <a:pt x="4313" y="1008604"/>
                  </a:lnTo>
                  <a:close/>
                </a:path>
              </a:pathLst>
            </a:custGeom>
            <a:solidFill>
              <a:srgbClr val="013CC6"/>
            </a:solidFill>
          </p:spPr>
          <p:txBody>
            <a:bodyPr wrap="square" lIns="0" tIns="0" rIns="0" bIns="0" rtlCol="0"/>
            <a:lstStyle/>
            <a:p>
              <a:endParaRPr/>
            </a:p>
          </p:txBody>
        </p:sp>
        <p:sp>
          <p:nvSpPr>
            <p:cNvPr id="18" name="object 18"/>
            <p:cNvSpPr/>
            <p:nvPr/>
          </p:nvSpPr>
          <p:spPr>
            <a:xfrm>
              <a:off x="11008011" y="9943937"/>
              <a:ext cx="2736850" cy="120014"/>
            </a:xfrm>
            <a:custGeom>
              <a:avLst/>
              <a:gdLst/>
              <a:ahLst/>
              <a:cxnLst/>
              <a:rect l="l" t="t" r="r" b="b"/>
              <a:pathLst>
                <a:path w="2736850" h="120015">
                  <a:moveTo>
                    <a:pt x="2652227" y="28156"/>
                  </a:moveTo>
                  <a:lnTo>
                    <a:pt x="2659593" y="28156"/>
                  </a:lnTo>
                  <a:lnTo>
                    <a:pt x="2731096" y="25685"/>
                  </a:lnTo>
                  <a:lnTo>
                    <a:pt x="2736663" y="19706"/>
                  </a:lnTo>
                  <a:lnTo>
                    <a:pt x="2736175" y="5511"/>
                  </a:lnTo>
                  <a:lnTo>
                    <a:pt x="2730157" y="0"/>
                  </a:lnTo>
                  <a:lnTo>
                    <a:pt x="2651591" y="2638"/>
                  </a:lnTo>
                  <a:lnTo>
                    <a:pt x="2646024" y="8617"/>
                  </a:lnTo>
                  <a:lnTo>
                    <a:pt x="2646506" y="22679"/>
                  </a:lnTo>
                  <a:lnTo>
                    <a:pt x="2652227" y="28156"/>
                  </a:lnTo>
                  <a:close/>
                </a:path>
                <a:path w="2736850" h="120015">
                  <a:moveTo>
                    <a:pt x="2510564" y="33033"/>
                  </a:moveTo>
                  <a:lnTo>
                    <a:pt x="2517937" y="33033"/>
                  </a:lnTo>
                  <a:lnTo>
                    <a:pt x="2589433" y="30561"/>
                  </a:lnTo>
                  <a:lnTo>
                    <a:pt x="2595001" y="24616"/>
                  </a:lnTo>
                  <a:lnTo>
                    <a:pt x="2594512" y="10387"/>
                  </a:lnTo>
                  <a:lnTo>
                    <a:pt x="2588544" y="4843"/>
                  </a:lnTo>
                  <a:lnTo>
                    <a:pt x="2509935" y="7548"/>
                  </a:lnTo>
                  <a:lnTo>
                    <a:pt x="2504368" y="13493"/>
                  </a:lnTo>
                  <a:lnTo>
                    <a:pt x="2504850" y="27555"/>
                  </a:lnTo>
                  <a:lnTo>
                    <a:pt x="2510564" y="33033"/>
                  </a:lnTo>
                  <a:close/>
                </a:path>
                <a:path w="2736850" h="120015">
                  <a:moveTo>
                    <a:pt x="2368901" y="37943"/>
                  </a:moveTo>
                  <a:lnTo>
                    <a:pt x="2375970" y="37943"/>
                  </a:lnTo>
                  <a:lnTo>
                    <a:pt x="2376117" y="37909"/>
                  </a:lnTo>
                  <a:lnTo>
                    <a:pt x="2447771" y="35438"/>
                  </a:lnTo>
                  <a:lnTo>
                    <a:pt x="2453345" y="29492"/>
                  </a:lnTo>
                  <a:lnTo>
                    <a:pt x="2452850" y="15297"/>
                  </a:lnTo>
                  <a:lnTo>
                    <a:pt x="2446928" y="9686"/>
                  </a:lnTo>
                  <a:lnTo>
                    <a:pt x="2368263" y="12425"/>
                  </a:lnTo>
                  <a:lnTo>
                    <a:pt x="2362699" y="18403"/>
                  </a:lnTo>
                  <a:lnTo>
                    <a:pt x="2363180" y="32465"/>
                  </a:lnTo>
                  <a:lnTo>
                    <a:pt x="2368901" y="37943"/>
                  </a:lnTo>
                  <a:close/>
                </a:path>
                <a:path w="2736850" h="120015">
                  <a:moveTo>
                    <a:pt x="2227239" y="42819"/>
                  </a:moveTo>
                  <a:lnTo>
                    <a:pt x="2234605" y="42819"/>
                  </a:lnTo>
                  <a:lnTo>
                    <a:pt x="2306108" y="40347"/>
                  </a:lnTo>
                  <a:lnTo>
                    <a:pt x="2311675" y="34369"/>
                  </a:lnTo>
                  <a:lnTo>
                    <a:pt x="2311187" y="20173"/>
                  </a:lnTo>
                  <a:lnTo>
                    <a:pt x="2305175" y="14696"/>
                  </a:lnTo>
                  <a:lnTo>
                    <a:pt x="2298107" y="14863"/>
                  </a:lnTo>
                  <a:lnTo>
                    <a:pt x="2226600" y="17334"/>
                  </a:lnTo>
                  <a:lnTo>
                    <a:pt x="2221036" y="23280"/>
                  </a:lnTo>
                  <a:lnTo>
                    <a:pt x="2221518" y="37341"/>
                  </a:lnTo>
                  <a:lnTo>
                    <a:pt x="2227239" y="42819"/>
                  </a:lnTo>
                  <a:close/>
                </a:path>
                <a:path w="2736850" h="120015">
                  <a:moveTo>
                    <a:pt x="2085576" y="47696"/>
                  </a:moveTo>
                  <a:lnTo>
                    <a:pt x="2092948" y="47696"/>
                  </a:lnTo>
                  <a:lnTo>
                    <a:pt x="2164452" y="45224"/>
                  </a:lnTo>
                  <a:lnTo>
                    <a:pt x="2170019" y="39279"/>
                  </a:lnTo>
                  <a:lnTo>
                    <a:pt x="2169528" y="25050"/>
                  </a:lnTo>
                  <a:lnTo>
                    <a:pt x="2163556" y="19539"/>
                  </a:lnTo>
                  <a:lnTo>
                    <a:pt x="2084944" y="22211"/>
                  </a:lnTo>
                  <a:lnTo>
                    <a:pt x="2079377" y="28156"/>
                  </a:lnTo>
                  <a:lnTo>
                    <a:pt x="2079862" y="42218"/>
                  </a:lnTo>
                  <a:lnTo>
                    <a:pt x="2085576" y="47696"/>
                  </a:lnTo>
                  <a:close/>
                </a:path>
                <a:path w="2736850" h="120015">
                  <a:moveTo>
                    <a:pt x="1943913" y="52605"/>
                  </a:moveTo>
                  <a:lnTo>
                    <a:pt x="1951282" y="52605"/>
                  </a:lnTo>
                  <a:lnTo>
                    <a:pt x="2022783" y="50134"/>
                  </a:lnTo>
                  <a:lnTo>
                    <a:pt x="2028356" y="44155"/>
                  </a:lnTo>
                  <a:lnTo>
                    <a:pt x="2027858" y="29960"/>
                  </a:lnTo>
                  <a:lnTo>
                    <a:pt x="2021943" y="24415"/>
                  </a:lnTo>
                  <a:lnTo>
                    <a:pt x="1943281" y="27121"/>
                  </a:lnTo>
                  <a:lnTo>
                    <a:pt x="1937707" y="33066"/>
                  </a:lnTo>
                  <a:lnTo>
                    <a:pt x="1938192" y="47128"/>
                  </a:lnTo>
                  <a:lnTo>
                    <a:pt x="1943913" y="52605"/>
                  </a:lnTo>
                  <a:close/>
                </a:path>
                <a:path w="2736850" h="120015">
                  <a:moveTo>
                    <a:pt x="1802257" y="57482"/>
                  </a:moveTo>
                  <a:lnTo>
                    <a:pt x="1809620" y="57482"/>
                  </a:lnTo>
                  <a:lnTo>
                    <a:pt x="1881126" y="55010"/>
                  </a:lnTo>
                  <a:lnTo>
                    <a:pt x="1886694" y="49065"/>
                  </a:lnTo>
                  <a:lnTo>
                    <a:pt x="1886202" y="34836"/>
                  </a:lnTo>
                  <a:lnTo>
                    <a:pt x="1880184" y="29258"/>
                  </a:lnTo>
                  <a:lnTo>
                    <a:pt x="1801618" y="31997"/>
                  </a:lnTo>
                  <a:lnTo>
                    <a:pt x="1796051" y="37943"/>
                  </a:lnTo>
                  <a:lnTo>
                    <a:pt x="1796536" y="52004"/>
                  </a:lnTo>
                  <a:lnTo>
                    <a:pt x="1802257" y="57482"/>
                  </a:lnTo>
                  <a:close/>
                </a:path>
                <a:path w="2736850" h="120015">
                  <a:moveTo>
                    <a:pt x="1660594" y="62358"/>
                  </a:moveTo>
                  <a:lnTo>
                    <a:pt x="1667957" y="62358"/>
                  </a:lnTo>
                  <a:lnTo>
                    <a:pt x="1739464" y="59887"/>
                  </a:lnTo>
                  <a:lnTo>
                    <a:pt x="1745031" y="53941"/>
                  </a:lnTo>
                  <a:lnTo>
                    <a:pt x="1744533" y="39746"/>
                  </a:lnTo>
                  <a:lnTo>
                    <a:pt x="1738568" y="34269"/>
                  </a:lnTo>
                  <a:lnTo>
                    <a:pt x="1731459" y="34402"/>
                  </a:lnTo>
                  <a:lnTo>
                    <a:pt x="1659956" y="36874"/>
                  </a:lnTo>
                  <a:lnTo>
                    <a:pt x="1654389" y="42852"/>
                  </a:lnTo>
                  <a:lnTo>
                    <a:pt x="1654880" y="56914"/>
                  </a:lnTo>
                  <a:lnTo>
                    <a:pt x="1660594" y="62358"/>
                  </a:lnTo>
                  <a:close/>
                </a:path>
                <a:path w="2736850" h="120015">
                  <a:moveTo>
                    <a:pt x="1518932" y="67268"/>
                  </a:moveTo>
                  <a:lnTo>
                    <a:pt x="1526301" y="67268"/>
                  </a:lnTo>
                  <a:lnTo>
                    <a:pt x="1597794" y="64797"/>
                  </a:lnTo>
                  <a:lnTo>
                    <a:pt x="1603368" y="58818"/>
                  </a:lnTo>
                  <a:lnTo>
                    <a:pt x="1602883" y="44623"/>
                  </a:lnTo>
                  <a:lnTo>
                    <a:pt x="1596808" y="39112"/>
                  </a:lnTo>
                  <a:lnTo>
                    <a:pt x="1518300" y="41784"/>
                  </a:lnTo>
                  <a:lnTo>
                    <a:pt x="1512726" y="47729"/>
                  </a:lnTo>
                  <a:lnTo>
                    <a:pt x="1513221" y="61791"/>
                  </a:lnTo>
                  <a:lnTo>
                    <a:pt x="1518932" y="67268"/>
                  </a:lnTo>
                  <a:close/>
                </a:path>
                <a:path w="2736850" h="120015">
                  <a:moveTo>
                    <a:pt x="1377269" y="72145"/>
                  </a:moveTo>
                  <a:lnTo>
                    <a:pt x="1384632" y="72145"/>
                  </a:lnTo>
                  <a:lnTo>
                    <a:pt x="1456138" y="69673"/>
                  </a:lnTo>
                  <a:lnTo>
                    <a:pt x="1461702" y="63728"/>
                  </a:lnTo>
                  <a:lnTo>
                    <a:pt x="1461221" y="49499"/>
                  </a:lnTo>
                  <a:lnTo>
                    <a:pt x="1455202" y="43955"/>
                  </a:lnTo>
                  <a:lnTo>
                    <a:pt x="1376630" y="46660"/>
                  </a:lnTo>
                  <a:lnTo>
                    <a:pt x="1371063" y="52639"/>
                  </a:lnTo>
                  <a:lnTo>
                    <a:pt x="1371548" y="66667"/>
                  </a:lnTo>
                  <a:lnTo>
                    <a:pt x="1377269" y="72145"/>
                  </a:lnTo>
                  <a:close/>
                </a:path>
                <a:path w="2736850" h="120015">
                  <a:moveTo>
                    <a:pt x="1235606" y="77055"/>
                  </a:moveTo>
                  <a:lnTo>
                    <a:pt x="1242822" y="77055"/>
                  </a:lnTo>
                  <a:lnTo>
                    <a:pt x="1242969" y="77021"/>
                  </a:lnTo>
                  <a:lnTo>
                    <a:pt x="1314472" y="74550"/>
                  </a:lnTo>
                  <a:lnTo>
                    <a:pt x="1320039" y="68604"/>
                  </a:lnTo>
                  <a:lnTo>
                    <a:pt x="1319551" y="54409"/>
                  </a:lnTo>
                  <a:lnTo>
                    <a:pt x="1313586" y="48798"/>
                  </a:lnTo>
                  <a:lnTo>
                    <a:pt x="1234968" y="51570"/>
                  </a:lnTo>
                  <a:lnTo>
                    <a:pt x="1229400" y="57515"/>
                  </a:lnTo>
                  <a:lnTo>
                    <a:pt x="1229882" y="71577"/>
                  </a:lnTo>
                  <a:lnTo>
                    <a:pt x="1235606" y="77055"/>
                  </a:lnTo>
                  <a:close/>
                </a:path>
                <a:path w="2736850" h="120015">
                  <a:moveTo>
                    <a:pt x="1093940" y="81931"/>
                  </a:moveTo>
                  <a:lnTo>
                    <a:pt x="1101313" y="81931"/>
                  </a:lnTo>
                  <a:lnTo>
                    <a:pt x="1172816" y="79460"/>
                  </a:lnTo>
                  <a:lnTo>
                    <a:pt x="1178383" y="73481"/>
                  </a:lnTo>
                  <a:lnTo>
                    <a:pt x="1177895" y="59286"/>
                  </a:lnTo>
                  <a:lnTo>
                    <a:pt x="1171974" y="53808"/>
                  </a:lnTo>
                  <a:lnTo>
                    <a:pt x="1164808" y="53975"/>
                  </a:lnTo>
                  <a:lnTo>
                    <a:pt x="1093312" y="56447"/>
                  </a:lnTo>
                  <a:lnTo>
                    <a:pt x="1087738" y="62392"/>
                  </a:lnTo>
                  <a:lnTo>
                    <a:pt x="1088226" y="76453"/>
                  </a:lnTo>
                  <a:lnTo>
                    <a:pt x="1093940" y="81931"/>
                  </a:lnTo>
                  <a:close/>
                </a:path>
                <a:path w="2736850" h="120015">
                  <a:moveTo>
                    <a:pt x="952277" y="86841"/>
                  </a:moveTo>
                  <a:lnTo>
                    <a:pt x="959346" y="86841"/>
                  </a:lnTo>
                  <a:lnTo>
                    <a:pt x="959496" y="86808"/>
                  </a:lnTo>
                  <a:lnTo>
                    <a:pt x="1031147" y="84336"/>
                  </a:lnTo>
                  <a:lnTo>
                    <a:pt x="1036714" y="78391"/>
                  </a:lnTo>
                  <a:lnTo>
                    <a:pt x="1036226" y="64162"/>
                  </a:lnTo>
                  <a:lnTo>
                    <a:pt x="1030354" y="58651"/>
                  </a:lnTo>
                  <a:lnTo>
                    <a:pt x="951642" y="61323"/>
                  </a:lnTo>
                  <a:lnTo>
                    <a:pt x="946075" y="67302"/>
                  </a:lnTo>
                  <a:lnTo>
                    <a:pt x="946556" y="81363"/>
                  </a:lnTo>
                  <a:lnTo>
                    <a:pt x="952277" y="86841"/>
                  </a:lnTo>
                  <a:close/>
                </a:path>
                <a:path w="2736850" h="120015">
                  <a:moveTo>
                    <a:pt x="810628" y="91718"/>
                  </a:moveTo>
                  <a:lnTo>
                    <a:pt x="817984" y="91718"/>
                  </a:lnTo>
                  <a:lnTo>
                    <a:pt x="889491" y="89246"/>
                  </a:lnTo>
                  <a:lnTo>
                    <a:pt x="895058" y="83267"/>
                  </a:lnTo>
                  <a:lnTo>
                    <a:pt x="894570" y="69072"/>
                  </a:lnTo>
                  <a:lnTo>
                    <a:pt x="888745" y="63527"/>
                  </a:lnTo>
                  <a:lnTo>
                    <a:pt x="809993" y="66233"/>
                  </a:lnTo>
                  <a:lnTo>
                    <a:pt x="804409" y="72178"/>
                  </a:lnTo>
                  <a:lnTo>
                    <a:pt x="804910" y="86240"/>
                  </a:lnTo>
                  <a:lnTo>
                    <a:pt x="810628" y="91718"/>
                  </a:lnTo>
                  <a:close/>
                </a:path>
                <a:path w="2736850" h="120015">
                  <a:moveTo>
                    <a:pt x="668959" y="96594"/>
                  </a:moveTo>
                  <a:lnTo>
                    <a:pt x="676315" y="96594"/>
                  </a:lnTo>
                  <a:lnTo>
                    <a:pt x="747835" y="94122"/>
                  </a:lnTo>
                  <a:lnTo>
                    <a:pt x="753385" y="88177"/>
                  </a:lnTo>
                  <a:lnTo>
                    <a:pt x="752917" y="73948"/>
                  </a:lnTo>
                  <a:lnTo>
                    <a:pt x="746832" y="68371"/>
                  </a:lnTo>
                  <a:lnTo>
                    <a:pt x="668323" y="71109"/>
                  </a:lnTo>
                  <a:lnTo>
                    <a:pt x="662739" y="77088"/>
                  </a:lnTo>
                  <a:lnTo>
                    <a:pt x="663241" y="91116"/>
                  </a:lnTo>
                  <a:lnTo>
                    <a:pt x="668959" y="96594"/>
                  </a:lnTo>
                  <a:close/>
                </a:path>
                <a:path w="2736850" h="120015">
                  <a:moveTo>
                    <a:pt x="527289" y="101504"/>
                  </a:moveTo>
                  <a:lnTo>
                    <a:pt x="534511" y="101504"/>
                  </a:lnTo>
                  <a:lnTo>
                    <a:pt x="534679" y="101470"/>
                  </a:lnTo>
                  <a:lnTo>
                    <a:pt x="606165" y="98999"/>
                  </a:lnTo>
                  <a:lnTo>
                    <a:pt x="611716" y="93054"/>
                  </a:lnTo>
                  <a:lnTo>
                    <a:pt x="611248" y="78858"/>
                  </a:lnTo>
                  <a:lnTo>
                    <a:pt x="605229" y="73381"/>
                  </a:lnTo>
                  <a:lnTo>
                    <a:pt x="598174" y="73548"/>
                  </a:lnTo>
                  <a:lnTo>
                    <a:pt x="526654" y="75986"/>
                  </a:lnTo>
                  <a:lnTo>
                    <a:pt x="521104" y="81965"/>
                  </a:lnTo>
                  <a:lnTo>
                    <a:pt x="521572" y="96026"/>
                  </a:lnTo>
                  <a:lnTo>
                    <a:pt x="527289" y="101504"/>
                  </a:lnTo>
                  <a:close/>
                </a:path>
                <a:path w="2736850" h="120015">
                  <a:moveTo>
                    <a:pt x="385620" y="106380"/>
                  </a:moveTo>
                  <a:lnTo>
                    <a:pt x="393009" y="106380"/>
                  </a:lnTo>
                  <a:lnTo>
                    <a:pt x="464496" y="103909"/>
                  </a:lnTo>
                  <a:lnTo>
                    <a:pt x="470080" y="97963"/>
                  </a:lnTo>
                  <a:lnTo>
                    <a:pt x="469578" y="83735"/>
                  </a:lnTo>
                  <a:lnTo>
                    <a:pt x="463593" y="78224"/>
                  </a:lnTo>
                  <a:lnTo>
                    <a:pt x="384985" y="80896"/>
                  </a:lnTo>
                  <a:lnTo>
                    <a:pt x="379434" y="86841"/>
                  </a:lnTo>
                  <a:lnTo>
                    <a:pt x="379902" y="100903"/>
                  </a:lnTo>
                  <a:lnTo>
                    <a:pt x="385620" y="106380"/>
                  </a:lnTo>
                  <a:close/>
                </a:path>
                <a:path w="2736850" h="120015">
                  <a:moveTo>
                    <a:pt x="243950" y="111290"/>
                  </a:moveTo>
                  <a:lnTo>
                    <a:pt x="251039" y="111290"/>
                  </a:lnTo>
                  <a:lnTo>
                    <a:pt x="251173" y="111257"/>
                  </a:lnTo>
                  <a:lnTo>
                    <a:pt x="322827" y="108785"/>
                  </a:lnTo>
                  <a:lnTo>
                    <a:pt x="328410" y="102840"/>
                  </a:lnTo>
                  <a:lnTo>
                    <a:pt x="327909" y="88611"/>
                  </a:lnTo>
                  <a:lnTo>
                    <a:pt x="321991" y="83067"/>
                  </a:lnTo>
                  <a:lnTo>
                    <a:pt x="243349" y="85772"/>
                  </a:lnTo>
                  <a:lnTo>
                    <a:pt x="237765" y="91751"/>
                  </a:lnTo>
                  <a:lnTo>
                    <a:pt x="238233" y="105813"/>
                  </a:lnTo>
                  <a:lnTo>
                    <a:pt x="243950" y="111290"/>
                  </a:lnTo>
                  <a:close/>
                </a:path>
                <a:path w="2736850" h="120015">
                  <a:moveTo>
                    <a:pt x="102314" y="116167"/>
                  </a:moveTo>
                  <a:lnTo>
                    <a:pt x="109670" y="116167"/>
                  </a:lnTo>
                  <a:lnTo>
                    <a:pt x="181191" y="113695"/>
                  </a:lnTo>
                  <a:lnTo>
                    <a:pt x="186741" y="107716"/>
                  </a:lnTo>
                  <a:lnTo>
                    <a:pt x="186239" y="93521"/>
                  </a:lnTo>
                  <a:lnTo>
                    <a:pt x="180388" y="87943"/>
                  </a:lnTo>
                  <a:lnTo>
                    <a:pt x="101679" y="90682"/>
                  </a:lnTo>
                  <a:lnTo>
                    <a:pt x="96095" y="96627"/>
                  </a:lnTo>
                  <a:lnTo>
                    <a:pt x="96597" y="110689"/>
                  </a:lnTo>
                  <a:lnTo>
                    <a:pt x="102314" y="116167"/>
                  </a:lnTo>
                  <a:close/>
                </a:path>
                <a:path w="2736850" h="120015">
                  <a:moveTo>
                    <a:pt x="6219" y="119473"/>
                  </a:moveTo>
                  <a:lnTo>
                    <a:pt x="13575" y="119473"/>
                  </a:lnTo>
                  <a:lnTo>
                    <a:pt x="39521" y="118572"/>
                  </a:lnTo>
                  <a:lnTo>
                    <a:pt x="45072" y="112626"/>
                  </a:lnTo>
                  <a:lnTo>
                    <a:pt x="44838" y="105512"/>
                  </a:lnTo>
                  <a:lnTo>
                    <a:pt x="44570" y="98398"/>
                  </a:lnTo>
                  <a:lnTo>
                    <a:pt x="38786" y="92920"/>
                  </a:lnTo>
                  <a:lnTo>
                    <a:pt x="31496" y="93087"/>
                  </a:lnTo>
                  <a:lnTo>
                    <a:pt x="5583" y="93989"/>
                  </a:lnTo>
                  <a:lnTo>
                    <a:pt x="0" y="99934"/>
                  </a:lnTo>
                  <a:lnTo>
                    <a:pt x="501" y="113996"/>
                  </a:lnTo>
                  <a:lnTo>
                    <a:pt x="6219" y="119473"/>
                  </a:lnTo>
                  <a:close/>
                </a:path>
              </a:pathLst>
            </a:custGeom>
            <a:solidFill>
              <a:srgbClr val="FFFFFF">
                <a:alpha val="50199"/>
              </a:srgbClr>
            </a:solidFill>
          </p:spPr>
          <p:txBody>
            <a:bodyPr wrap="square" lIns="0" tIns="0" rIns="0" bIns="0" rtlCol="0"/>
            <a:lstStyle/>
            <a:p>
              <a:endParaRPr/>
            </a:p>
          </p:txBody>
        </p:sp>
        <p:sp>
          <p:nvSpPr>
            <p:cNvPr id="19" name="object 19"/>
            <p:cNvSpPr/>
            <p:nvPr/>
          </p:nvSpPr>
          <p:spPr>
            <a:xfrm>
              <a:off x="11975439" y="9606008"/>
              <a:ext cx="614045" cy="441959"/>
            </a:xfrm>
            <a:custGeom>
              <a:avLst/>
              <a:gdLst/>
              <a:ahLst/>
              <a:cxnLst/>
              <a:rect l="l" t="t" r="r" b="b"/>
              <a:pathLst>
                <a:path w="614045" h="441959">
                  <a:moveTo>
                    <a:pt x="427191" y="441589"/>
                  </a:moveTo>
                  <a:lnTo>
                    <a:pt x="614009" y="178926"/>
                  </a:lnTo>
                  <a:lnTo>
                    <a:pt x="214490" y="0"/>
                  </a:lnTo>
                  <a:lnTo>
                    <a:pt x="0" y="389751"/>
                  </a:lnTo>
                  <a:lnTo>
                    <a:pt x="427191" y="441589"/>
                  </a:lnTo>
                  <a:close/>
                </a:path>
              </a:pathLst>
            </a:custGeom>
            <a:solidFill>
              <a:srgbClr val="FFFFFF"/>
            </a:solidFill>
          </p:spPr>
          <p:txBody>
            <a:bodyPr wrap="square" lIns="0" tIns="0" rIns="0" bIns="0" rtlCol="0"/>
            <a:lstStyle/>
            <a:p>
              <a:endParaRPr/>
            </a:p>
          </p:txBody>
        </p:sp>
        <p:sp>
          <p:nvSpPr>
            <p:cNvPr id="20" name="object 20"/>
            <p:cNvSpPr/>
            <p:nvPr/>
          </p:nvSpPr>
          <p:spPr>
            <a:xfrm>
              <a:off x="11962018" y="9591312"/>
              <a:ext cx="642620" cy="469265"/>
            </a:xfrm>
            <a:custGeom>
              <a:avLst/>
              <a:gdLst/>
              <a:ahLst/>
              <a:cxnLst/>
              <a:rect l="l" t="t" r="r" b="b"/>
              <a:pathLst>
                <a:path w="642620" h="469265">
                  <a:moveTo>
                    <a:pt x="440098" y="469178"/>
                  </a:moveTo>
                  <a:lnTo>
                    <a:pt x="444755" y="469178"/>
                  </a:lnTo>
                  <a:lnTo>
                    <a:pt x="448684" y="467174"/>
                  </a:lnTo>
                  <a:lnTo>
                    <a:pt x="642059" y="195293"/>
                  </a:lnTo>
                  <a:lnTo>
                    <a:pt x="640692" y="187243"/>
                  </a:lnTo>
                  <a:lnTo>
                    <a:pt x="629089" y="179027"/>
                  </a:lnTo>
                  <a:lnTo>
                    <a:pt x="621041" y="180363"/>
                  </a:lnTo>
                  <a:lnTo>
                    <a:pt x="434554" y="442591"/>
                  </a:lnTo>
                  <a:lnTo>
                    <a:pt x="33894" y="393959"/>
                  </a:lnTo>
                  <a:lnTo>
                    <a:pt x="242630" y="14696"/>
                  </a:lnTo>
                  <a:lnTo>
                    <a:pt x="240356" y="6847"/>
                  </a:lnTo>
                  <a:lnTo>
                    <a:pt x="227868" y="0"/>
                  </a:lnTo>
                  <a:lnTo>
                    <a:pt x="220040" y="2271"/>
                  </a:lnTo>
                  <a:lnTo>
                    <a:pt x="70" y="401976"/>
                  </a:lnTo>
                  <a:lnTo>
                    <a:pt x="0" y="406518"/>
                  </a:lnTo>
                  <a:lnTo>
                    <a:pt x="3908" y="414133"/>
                  </a:lnTo>
                  <a:lnTo>
                    <a:pt x="7620" y="416705"/>
                  </a:lnTo>
                  <a:close/>
                </a:path>
              </a:pathLst>
            </a:custGeom>
            <a:solidFill>
              <a:srgbClr val="131313"/>
            </a:solidFill>
          </p:spPr>
          <p:txBody>
            <a:bodyPr wrap="square" lIns="0" tIns="0" rIns="0" bIns="0" rtlCol="0"/>
            <a:lstStyle/>
            <a:p>
              <a:endParaRPr/>
            </a:p>
          </p:txBody>
        </p:sp>
        <p:sp>
          <p:nvSpPr>
            <p:cNvPr id="21" name="object 21"/>
            <p:cNvSpPr/>
            <p:nvPr/>
          </p:nvSpPr>
          <p:spPr>
            <a:xfrm>
              <a:off x="11500829" y="9922746"/>
              <a:ext cx="1064260" cy="291465"/>
            </a:xfrm>
            <a:custGeom>
              <a:avLst/>
              <a:gdLst/>
              <a:ahLst/>
              <a:cxnLst/>
              <a:rect l="l" t="t" r="r" b="b"/>
              <a:pathLst>
                <a:path w="1064259" h="291465">
                  <a:moveTo>
                    <a:pt x="1014479" y="290934"/>
                  </a:moveTo>
                  <a:lnTo>
                    <a:pt x="1046979" y="290952"/>
                  </a:lnTo>
                  <a:lnTo>
                    <a:pt x="1052553" y="288146"/>
                  </a:lnTo>
                  <a:lnTo>
                    <a:pt x="1056502" y="283070"/>
                  </a:lnTo>
                  <a:lnTo>
                    <a:pt x="1063699" y="251456"/>
                  </a:lnTo>
                  <a:lnTo>
                    <a:pt x="1060253" y="199228"/>
                  </a:lnTo>
                  <a:lnTo>
                    <a:pt x="1050041" y="137098"/>
                  </a:lnTo>
                  <a:lnTo>
                    <a:pt x="1036944" y="75780"/>
                  </a:lnTo>
                  <a:lnTo>
                    <a:pt x="1024841" y="25985"/>
                  </a:lnTo>
                  <a:lnTo>
                    <a:pt x="1016736" y="15297"/>
                  </a:lnTo>
                  <a:lnTo>
                    <a:pt x="1003746" y="17602"/>
                  </a:lnTo>
                  <a:lnTo>
                    <a:pt x="986285" y="20975"/>
                  </a:lnTo>
                  <a:lnTo>
                    <a:pt x="952457" y="27376"/>
                  </a:lnTo>
                  <a:lnTo>
                    <a:pt x="910116" y="34807"/>
                  </a:lnTo>
                  <a:lnTo>
                    <a:pt x="861177" y="42293"/>
                  </a:lnTo>
                  <a:lnTo>
                    <a:pt x="807551" y="48861"/>
                  </a:lnTo>
                  <a:lnTo>
                    <a:pt x="751151" y="53536"/>
                  </a:lnTo>
                  <a:lnTo>
                    <a:pt x="693598" y="55344"/>
                  </a:lnTo>
                  <a:lnTo>
                    <a:pt x="644867" y="51953"/>
                  </a:lnTo>
                  <a:lnTo>
                    <a:pt x="600197" y="41988"/>
                  </a:lnTo>
                  <a:lnTo>
                    <a:pt x="560609" y="25768"/>
                  </a:lnTo>
                  <a:lnTo>
                    <a:pt x="527122" y="3607"/>
                  </a:lnTo>
                  <a:lnTo>
                    <a:pt x="523932" y="935"/>
                  </a:lnTo>
                  <a:lnTo>
                    <a:pt x="519669" y="0"/>
                  </a:lnTo>
                  <a:lnTo>
                    <a:pt x="452339" y="17555"/>
                  </a:lnTo>
                  <a:lnTo>
                    <a:pt x="392924" y="33417"/>
                  </a:lnTo>
                  <a:lnTo>
                    <a:pt x="337243" y="49009"/>
                  </a:lnTo>
                  <a:lnTo>
                    <a:pt x="285150" y="64720"/>
                  </a:lnTo>
                  <a:lnTo>
                    <a:pt x="236498" y="80939"/>
                  </a:lnTo>
                  <a:lnTo>
                    <a:pt x="191143" y="98053"/>
                  </a:lnTo>
                  <a:lnTo>
                    <a:pt x="148937" y="116450"/>
                  </a:lnTo>
                  <a:lnTo>
                    <a:pt x="109736" y="136521"/>
                  </a:lnTo>
                  <a:lnTo>
                    <a:pt x="73392" y="158652"/>
                  </a:lnTo>
                  <a:lnTo>
                    <a:pt x="25474" y="200921"/>
                  </a:lnTo>
                  <a:lnTo>
                    <a:pt x="0" y="262428"/>
                  </a:lnTo>
                  <a:lnTo>
                    <a:pt x="6531" y="273954"/>
                  </a:lnTo>
                  <a:lnTo>
                    <a:pt x="18118" y="282214"/>
                  </a:lnTo>
                  <a:lnTo>
                    <a:pt x="34714" y="287186"/>
                  </a:lnTo>
                  <a:lnTo>
                    <a:pt x="56273" y="288848"/>
                  </a:lnTo>
                  <a:lnTo>
                    <a:pt x="1014479" y="290934"/>
                  </a:lnTo>
                  <a:close/>
                </a:path>
              </a:pathLst>
            </a:custGeom>
            <a:solidFill>
              <a:srgbClr val="FFC71A"/>
            </a:solidFill>
          </p:spPr>
          <p:txBody>
            <a:bodyPr wrap="square" lIns="0" tIns="0" rIns="0" bIns="0" rtlCol="0"/>
            <a:lstStyle/>
            <a:p>
              <a:endParaRPr/>
            </a:p>
          </p:txBody>
        </p:sp>
        <p:sp>
          <p:nvSpPr>
            <p:cNvPr id="22" name="object 22"/>
            <p:cNvSpPr/>
            <p:nvPr/>
          </p:nvSpPr>
          <p:spPr>
            <a:xfrm>
              <a:off x="11498354" y="10199604"/>
              <a:ext cx="1071880" cy="71120"/>
            </a:xfrm>
            <a:custGeom>
              <a:avLst/>
              <a:gdLst/>
              <a:ahLst/>
              <a:cxnLst/>
              <a:rect l="l" t="t" r="r" b="b"/>
              <a:pathLst>
                <a:path w="1071879" h="71120">
                  <a:moveTo>
                    <a:pt x="30426" y="70775"/>
                  </a:moveTo>
                  <a:lnTo>
                    <a:pt x="1040917" y="70775"/>
                  </a:lnTo>
                  <a:lnTo>
                    <a:pt x="1052753" y="68389"/>
                  </a:lnTo>
                  <a:lnTo>
                    <a:pt x="1062421" y="61882"/>
                  </a:lnTo>
                  <a:lnTo>
                    <a:pt x="1068940" y="52232"/>
                  </a:lnTo>
                  <a:lnTo>
                    <a:pt x="1071331" y="40414"/>
                  </a:lnTo>
                  <a:lnTo>
                    <a:pt x="1071331" y="30361"/>
                  </a:lnTo>
                  <a:lnTo>
                    <a:pt x="1068940" y="18543"/>
                  </a:lnTo>
                  <a:lnTo>
                    <a:pt x="1062421" y="8892"/>
                  </a:lnTo>
                  <a:lnTo>
                    <a:pt x="1052753" y="2386"/>
                  </a:lnTo>
                  <a:lnTo>
                    <a:pt x="1040917" y="0"/>
                  </a:lnTo>
                  <a:lnTo>
                    <a:pt x="30426" y="0"/>
                  </a:lnTo>
                  <a:lnTo>
                    <a:pt x="18591" y="2386"/>
                  </a:lnTo>
                  <a:lnTo>
                    <a:pt x="8919" y="8892"/>
                  </a:lnTo>
                  <a:lnTo>
                    <a:pt x="2393" y="18543"/>
                  </a:lnTo>
                  <a:lnTo>
                    <a:pt x="0" y="30361"/>
                  </a:lnTo>
                  <a:lnTo>
                    <a:pt x="0" y="40414"/>
                  </a:lnTo>
                  <a:lnTo>
                    <a:pt x="2393" y="52232"/>
                  </a:lnTo>
                  <a:lnTo>
                    <a:pt x="8919" y="61882"/>
                  </a:lnTo>
                  <a:lnTo>
                    <a:pt x="18591" y="68389"/>
                  </a:lnTo>
                  <a:lnTo>
                    <a:pt x="30426" y="70775"/>
                  </a:lnTo>
                  <a:close/>
                </a:path>
              </a:pathLst>
            </a:custGeom>
            <a:solidFill>
              <a:srgbClr val="131313"/>
            </a:solidFill>
          </p:spPr>
          <p:txBody>
            <a:bodyPr wrap="square" lIns="0" tIns="0" rIns="0" bIns="0" rtlCol="0"/>
            <a:lstStyle/>
            <a:p>
              <a:endParaRPr/>
            </a:p>
          </p:txBody>
        </p:sp>
        <p:sp>
          <p:nvSpPr>
            <p:cNvPr id="23" name="object 23"/>
            <p:cNvSpPr/>
            <p:nvPr/>
          </p:nvSpPr>
          <p:spPr>
            <a:xfrm>
              <a:off x="11716592" y="9942126"/>
              <a:ext cx="235779" cy="102932"/>
            </a:xfrm>
            <a:prstGeom prst="rect">
              <a:avLst/>
            </a:prstGeom>
            <a:blipFill>
              <a:blip r:embed="rId4" cstate="print"/>
              <a:stretch>
                <a:fillRect/>
              </a:stretch>
            </a:blipFill>
          </p:spPr>
          <p:txBody>
            <a:bodyPr wrap="square" lIns="0" tIns="0" rIns="0" bIns="0" rtlCol="0"/>
            <a:lstStyle/>
            <a:p>
              <a:endParaRPr/>
            </a:p>
          </p:txBody>
        </p:sp>
        <p:sp>
          <p:nvSpPr>
            <p:cNvPr id="24" name="object 24"/>
            <p:cNvSpPr/>
            <p:nvPr/>
          </p:nvSpPr>
          <p:spPr>
            <a:xfrm>
              <a:off x="12085816" y="8222245"/>
              <a:ext cx="3051810" cy="2052955"/>
            </a:xfrm>
            <a:custGeom>
              <a:avLst/>
              <a:gdLst/>
              <a:ahLst/>
              <a:cxnLst/>
              <a:rect l="l" t="t" r="r" b="b"/>
              <a:pathLst>
                <a:path w="3051809" h="2052954">
                  <a:moveTo>
                    <a:pt x="2368491" y="2052638"/>
                  </a:moveTo>
                  <a:lnTo>
                    <a:pt x="2408671" y="2052150"/>
                  </a:lnTo>
                  <a:lnTo>
                    <a:pt x="2448186" y="2049223"/>
                  </a:lnTo>
                  <a:lnTo>
                    <a:pt x="2486979" y="2043927"/>
                  </a:lnTo>
                  <a:lnTo>
                    <a:pt x="2524992" y="2036332"/>
                  </a:lnTo>
                  <a:lnTo>
                    <a:pt x="2562166" y="2026507"/>
                  </a:lnTo>
                  <a:lnTo>
                    <a:pt x="2598442" y="2014521"/>
                  </a:lnTo>
                  <a:lnTo>
                    <a:pt x="2668070" y="1984345"/>
                  </a:lnTo>
                  <a:lnTo>
                    <a:pt x="2733408" y="1946358"/>
                  </a:lnTo>
                  <a:lnTo>
                    <a:pt x="2793992" y="1901115"/>
                  </a:lnTo>
                  <a:lnTo>
                    <a:pt x="2849353" y="1849171"/>
                  </a:lnTo>
                  <a:lnTo>
                    <a:pt x="2874929" y="1820859"/>
                  </a:lnTo>
                  <a:lnTo>
                    <a:pt x="2899025" y="1791080"/>
                  </a:lnTo>
                  <a:lnTo>
                    <a:pt x="2921582" y="1759904"/>
                  </a:lnTo>
                  <a:lnTo>
                    <a:pt x="2942542" y="1727398"/>
                  </a:lnTo>
                  <a:lnTo>
                    <a:pt x="2961847" y="1693634"/>
                  </a:lnTo>
                  <a:lnTo>
                    <a:pt x="2979437" y="1658679"/>
                  </a:lnTo>
                  <a:lnTo>
                    <a:pt x="2995256" y="1622604"/>
                  </a:lnTo>
                  <a:lnTo>
                    <a:pt x="3009244" y="1585478"/>
                  </a:lnTo>
                  <a:lnTo>
                    <a:pt x="3021344" y="1547370"/>
                  </a:lnTo>
                  <a:lnTo>
                    <a:pt x="3031496" y="1508350"/>
                  </a:lnTo>
                  <a:lnTo>
                    <a:pt x="3039643" y="1468486"/>
                  </a:lnTo>
                  <a:lnTo>
                    <a:pt x="3045727" y="1427849"/>
                  </a:lnTo>
                  <a:lnTo>
                    <a:pt x="3049688" y="1386507"/>
                  </a:lnTo>
                  <a:lnTo>
                    <a:pt x="3051469" y="1344530"/>
                  </a:lnTo>
                  <a:lnTo>
                    <a:pt x="3051011" y="1301988"/>
                  </a:lnTo>
                  <a:lnTo>
                    <a:pt x="3048256" y="1258949"/>
                  </a:lnTo>
                  <a:lnTo>
                    <a:pt x="3043146" y="1215483"/>
                  </a:lnTo>
                  <a:lnTo>
                    <a:pt x="3035622" y="1171659"/>
                  </a:lnTo>
                  <a:lnTo>
                    <a:pt x="3025627" y="1127547"/>
                  </a:lnTo>
                  <a:lnTo>
                    <a:pt x="3013101" y="1083216"/>
                  </a:lnTo>
                  <a:lnTo>
                    <a:pt x="2997986" y="1038735"/>
                  </a:lnTo>
                  <a:lnTo>
                    <a:pt x="2757670" y="896064"/>
                  </a:lnTo>
                  <a:lnTo>
                    <a:pt x="2215522" y="576056"/>
                  </a:lnTo>
                  <a:lnTo>
                    <a:pt x="1639747" y="240718"/>
                  </a:lnTo>
                  <a:lnTo>
                    <a:pt x="1298547" y="52058"/>
                  </a:lnTo>
                  <a:lnTo>
                    <a:pt x="1233632" y="26408"/>
                  </a:lnTo>
                  <a:lnTo>
                    <a:pt x="1170500" y="9434"/>
                  </a:lnTo>
                  <a:lnTo>
                    <a:pt x="1108990" y="1026"/>
                  </a:lnTo>
                  <a:lnTo>
                    <a:pt x="1078791" y="0"/>
                  </a:lnTo>
                  <a:lnTo>
                    <a:pt x="1048936" y="1073"/>
                  </a:lnTo>
                  <a:lnTo>
                    <a:pt x="990178" y="9463"/>
                  </a:lnTo>
                  <a:lnTo>
                    <a:pt x="932551" y="26086"/>
                  </a:lnTo>
                  <a:lnTo>
                    <a:pt x="875893" y="50831"/>
                  </a:lnTo>
                  <a:lnTo>
                    <a:pt x="820040" y="83588"/>
                  </a:lnTo>
                  <a:lnTo>
                    <a:pt x="764831" y="124245"/>
                  </a:lnTo>
                  <a:lnTo>
                    <a:pt x="710101" y="172692"/>
                  </a:lnTo>
                  <a:lnTo>
                    <a:pt x="682865" y="199802"/>
                  </a:lnTo>
                  <a:lnTo>
                    <a:pt x="655688" y="228817"/>
                  </a:lnTo>
                  <a:lnTo>
                    <a:pt x="628549" y="259725"/>
                  </a:lnTo>
                  <a:lnTo>
                    <a:pt x="601428" y="292511"/>
                  </a:lnTo>
                  <a:lnTo>
                    <a:pt x="574306" y="327162"/>
                  </a:lnTo>
                  <a:lnTo>
                    <a:pt x="547160" y="363662"/>
                  </a:lnTo>
                  <a:lnTo>
                    <a:pt x="519972" y="402000"/>
                  </a:lnTo>
                  <a:lnTo>
                    <a:pt x="492720" y="442160"/>
                  </a:lnTo>
                  <a:lnTo>
                    <a:pt x="465384" y="484129"/>
                  </a:lnTo>
                  <a:lnTo>
                    <a:pt x="437944" y="527893"/>
                  </a:lnTo>
                  <a:lnTo>
                    <a:pt x="410380" y="573438"/>
                  </a:lnTo>
                  <a:lnTo>
                    <a:pt x="382671" y="620751"/>
                  </a:lnTo>
                  <a:lnTo>
                    <a:pt x="354796" y="669817"/>
                  </a:lnTo>
                  <a:lnTo>
                    <a:pt x="326736" y="720623"/>
                  </a:lnTo>
                  <a:lnTo>
                    <a:pt x="298470" y="773155"/>
                  </a:lnTo>
                  <a:lnTo>
                    <a:pt x="269978" y="827398"/>
                  </a:lnTo>
                  <a:lnTo>
                    <a:pt x="241239" y="883340"/>
                  </a:lnTo>
                  <a:lnTo>
                    <a:pt x="212233" y="940966"/>
                  </a:lnTo>
                  <a:lnTo>
                    <a:pt x="182939" y="1000262"/>
                  </a:lnTo>
                  <a:lnTo>
                    <a:pt x="153338" y="1061215"/>
                  </a:lnTo>
                  <a:lnTo>
                    <a:pt x="123408" y="1123811"/>
                  </a:lnTo>
                  <a:lnTo>
                    <a:pt x="93130" y="1188035"/>
                  </a:lnTo>
                  <a:lnTo>
                    <a:pt x="62482" y="1253875"/>
                  </a:lnTo>
                  <a:lnTo>
                    <a:pt x="31446" y="1321315"/>
                  </a:lnTo>
                  <a:lnTo>
                    <a:pt x="0" y="1390343"/>
                  </a:lnTo>
                  <a:lnTo>
                    <a:pt x="102180" y="1472380"/>
                  </a:lnTo>
                  <a:lnTo>
                    <a:pt x="214739" y="1526596"/>
                  </a:lnTo>
                  <a:lnTo>
                    <a:pt x="408326" y="1577174"/>
                  </a:lnTo>
                  <a:lnTo>
                    <a:pt x="753589" y="1648296"/>
                  </a:lnTo>
                  <a:lnTo>
                    <a:pt x="1111621" y="993444"/>
                  </a:lnTo>
                  <a:lnTo>
                    <a:pt x="1111551" y="991590"/>
                  </a:lnTo>
                  <a:lnTo>
                    <a:pt x="1111835" y="989699"/>
                  </a:lnTo>
                  <a:lnTo>
                    <a:pt x="1134002" y="946385"/>
                  </a:lnTo>
                  <a:lnTo>
                    <a:pt x="1158899" y="908571"/>
                  </a:lnTo>
                  <a:lnTo>
                    <a:pt x="1183246" y="876640"/>
                  </a:lnTo>
                  <a:lnTo>
                    <a:pt x="1211010" y="843261"/>
                  </a:lnTo>
                  <a:lnTo>
                    <a:pt x="1212248" y="841531"/>
                  </a:lnTo>
                  <a:lnTo>
                    <a:pt x="1215070" y="835886"/>
                  </a:lnTo>
                  <a:lnTo>
                    <a:pt x="1221693" y="833017"/>
                  </a:lnTo>
                  <a:lnTo>
                    <a:pt x="1234606" y="837343"/>
                  </a:lnTo>
                  <a:lnTo>
                    <a:pt x="1238251" y="844634"/>
                  </a:lnTo>
                  <a:lnTo>
                    <a:pt x="1234767" y="855062"/>
                  </a:lnTo>
                  <a:lnTo>
                    <a:pt x="1222693" y="869380"/>
                  </a:lnTo>
                  <a:lnTo>
                    <a:pt x="1205993" y="889493"/>
                  </a:lnTo>
                  <a:lnTo>
                    <a:pt x="1185452" y="915925"/>
                  </a:lnTo>
                  <a:lnTo>
                    <a:pt x="1163907" y="947062"/>
                  </a:lnTo>
                  <a:lnTo>
                    <a:pt x="1144191" y="981286"/>
                  </a:lnTo>
                  <a:lnTo>
                    <a:pt x="1156919" y="995336"/>
                  </a:lnTo>
                  <a:lnTo>
                    <a:pt x="1173364" y="1014570"/>
                  </a:lnTo>
                  <a:lnTo>
                    <a:pt x="1193280" y="1038579"/>
                  </a:lnTo>
                  <a:lnTo>
                    <a:pt x="1216420" y="1066952"/>
                  </a:lnTo>
                  <a:lnTo>
                    <a:pt x="1242541" y="1099281"/>
                  </a:lnTo>
                  <a:lnTo>
                    <a:pt x="1336320" y="1215902"/>
                  </a:lnTo>
                  <a:lnTo>
                    <a:pt x="1371900" y="1259955"/>
                  </a:lnTo>
                  <a:lnTo>
                    <a:pt x="1409231" y="1305914"/>
                  </a:lnTo>
                  <a:lnTo>
                    <a:pt x="1448066" y="1353370"/>
                  </a:lnTo>
                  <a:lnTo>
                    <a:pt x="1488161" y="1401914"/>
                  </a:lnTo>
                  <a:lnTo>
                    <a:pt x="1529269" y="1451136"/>
                  </a:lnTo>
                  <a:lnTo>
                    <a:pt x="1571144" y="1500625"/>
                  </a:lnTo>
                  <a:lnTo>
                    <a:pt x="1613541" y="1549973"/>
                  </a:lnTo>
                  <a:lnTo>
                    <a:pt x="1656214" y="1598769"/>
                  </a:lnTo>
                  <a:lnTo>
                    <a:pt x="1698918" y="1646605"/>
                  </a:lnTo>
                  <a:lnTo>
                    <a:pt x="1741405" y="1693069"/>
                  </a:lnTo>
                  <a:lnTo>
                    <a:pt x="1783432" y="1737753"/>
                  </a:lnTo>
                  <a:lnTo>
                    <a:pt x="1824751" y="1780247"/>
                  </a:lnTo>
                  <a:lnTo>
                    <a:pt x="1865117" y="1820141"/>
                  </a:lnTo>
                  <a:lnTo>
                    <a:pt x="1904285" y="1857026"/>
                  </a:lnTo>
                  <a:lnTo>
                    <a:pt x="1942008" y="1890492"/>
                  </a:lnTo>
                  <a:lnTo>
                    <a:pt x="1978041" y="1920128"/>
                  </a:lnTo>
                  <a:lnTo>
                    <a:pt x="2012139" y="1945526"/>
                  </a:lnTo>
                  <a:lnTo>
                    <a:pt x="2073542" y="1981968"/>
                  </a:lnTo>
                  <a:lnTo>
                    <a:pt x="2116736" y="2000487"/>
                  </a:lnTo>
                  <a:lnTo>
                    <a:pt x="2159675" y="2016083"/>
                  </a:lnTo>
                  <a:lnTo>
                    <a:pt x="2202300" y="2028825"/>
                  </a:lnTo>
                  <a:lnTo>
                    <a:pt x="2244552" y="2038783"/>
                  </a:lnTo>
                  <a:lnTo>
                    <a:pt x="2286374" y="2046024"/>
                  </a:lnTo>
                  <a:lnTo>
                    <a:pt x="2327706" y="2050620"/>
                  </a:lnTo>
                  <a:lnTo>
                    <a:pt x="2368491" y="2052638"/>
                  </a:lnTo>
                  <a:close/>
                </a:path>
              </a:pathLst>
            </a:custGeom>
            <a:solidFill>
              <a:srgbClr val="6FDEE4"/>
            </a:solidFill>
          </p:spPr>
          <p:txBody>
            <a:bodyPr wrap="square" lIns="0" tIns="0" rIns="0" bIns="0" rtlCol="0"/>
            <a:lstStyle/>
            <a:p>
              <a:endParaRPr/>
            </a:p>
          </p:txBody>
        </p:sp>
        <p:sp>
          <p:nvSpPr>
            <p:cNvPr id="25" name="object 25"/>
            <p:cNvSpPr/>
            <p:nvPr/>
          </p:nvSpPr>
          <p:spPr>
            <a:xfrm>
              <a:off x="12569249" y="8665889"/>
              <a:ext cx="2327275" cy="1121410"/>
            </a:xfrm>
            <a:custGeom>
              <a:avLst/>
              <a:gdLst/>
              <a:ahLst/>
              <a:cxnLst/>
              <a:rect l="l" t="t" r="r" b="b"/>
              <a:pathLst>
                <a:path w="2327275" h="1121409">
                  <a:moveTo>
                    <a:pt x="12893" y="1120916"/>
                  </a:moveTo>
                  <a:lnTo>
                    <a:pt x="19573" y="1120916"/>
                  </a:lnTo>
                  <a:lnTo>
                    <a:pt x="24264" y="1118111"/>
                  </a:lnTo>
                  <a:lnTo>
                    <a:pt x="30467" y="1104435"/>
                  </a:lnTo>
                  <a:lnTo>
                    <a:pt x="36371" y="1091482"/>
                  </a:lnTo>
                  <a:lnTo>
                    <a:pt x="44043" y="1074759"/>
                  </a:lnTo>
                  <a:lnTo>
                    <a:pt x="56390" y="1048070"/>
                  </a:lnTo>
                  <a:lnTo>
                    <a:pt x="53574" y="1040387"/>
                  </a:lnTo>
                  <a:lnTo>
                    <a:pt x="40661" y="1034442"/>
                  </a:lnTo>
                  <a:lnTo>
                    <a:pt x="32994" y="1037248"/>
                  </a:lnTo>
                  <a:lnTo>
                    <a:pt x="20625" y="1064006"/>
                  </a:lnTo>
                  <a:lnTo>
                    <a:pt x="12926" y="1080785"/>
                  </a:lnTo>
                  <a:lnTo>
                    <a:pt x="0" y="1109226"/>
                  </a:lnTo>
                  <a:lnTo>
                    <a:pt x="2882" y="1116841"/>
                  </a:lnTo>
                  <a:lnTo>
                    <a:pt x="11090" y="1120549"/>
                  </a:lnTo>
                  <a:lnTo>
                    <a:pt x="12893" y="1120916"/>
                  </a:lnTo>
                  <a:close/>
                </a:path>
                <a:path w="2327275" h="1121409">
                  <a:moveTo>
                    <a:pt x="72720" y="991756"/>
                  </a:moveTo>
                  <a:lnTo>
                    <a:pt x="79397" y="991756"/>
                  </a:lnTo>
                  <a:lnTo>
                    <a:pt x="84028" y="989017"/>
                  </a:lnTo>
                  <a:lnTo>
                    <a:pt x="99590" y="956239"/>
                  </a:lnTo>
                  <a:lnTo>
                    <a:pt x="117077" y="919711"/>
                  </a:lnTo>
                  <a:lnTo>
                    <a:pt x="114368" y="912029"/>
                  </a:lnTo>
                  <a:lnTo>
                    <a:pt x="101529" y="905883"/>
                  </a:lnTo>
                  <a:lnTo>
                    <a:pt x="93842" y="908589"/>
                  </a:lnTo>
                  <a:lnTo>
                    <a:pt x="83416" y="930329"/>
                  </a:lnTo>
                  <a:lnTo>
                    <a:pt x="69492" y="959543"/>
                  </a:lnTo>
                  <a:lnTo>
                    <a:pt x="59887" y="979799"/>
                  </a:lnTo>
                  <a:lnTo>
                    <a:pt x="62639" y="987481"/>
                  </a:lnTo>
                  <a:lnTo>
                    <a:pt x="70854" y="991355"/>
                  </a:lnTo>
                  <a:lnTo>
                    <a:pt x="72720" y="991756"/>
                  </a:lnTo>
                  <a:close/>
                </a:path>
                <a:path w="2327275" h="1121409">
                  <a:moveTo>
                    <a:pt x="134286" y="863698"/>
                  </a:moveTo>
                  <a:lnTo>
                    <a:pt x="140963" y="863698"/>
                  </a:lnTo>
                  <a:lnTo>
                    <a:pt x="145544" y="861060"/>
                  </a:lnTo>
                  <a:lnTo>
                    <a:pt x="154702" y="842341"/>
                  </a:lnTo>
                  <a:lnTo>
                    <a:pt x="161768" y="827979"/>
                  </a:lnTo>
                  <a:lnTo>
                    <a:pt x="179452" y="792284"/>
                  </a:lnTo>
                  <a:lnTo>
                    <a:pt x="176857" y="784562"/>
                  </a:lnTo>
                  <a:lnTo>
                    <a:pt x="164091" y="778236"/>
                  </a:lnTo>
                  <a:lnTo>
                    <a:pt x="156374" y="780835"/>
                  </a:lnTo>
                  <a:lnTo>
                    <a:pt x="138651" y="816607"/>
                  </a:lnTo>
                  <a:lnTo>
                    <a:pt x="121490" y="851574"/>
                  </a:lnTo>
                  <a:lnTo>
                    <a:pt x="124145" y="859289"/>
                  </a:lnTo>
                  <a:lnTo>
                    <a:pt x="132367" y="863297"/>
                  </a:lnTo>
                  <a:lnTo>
                    <a:pt x="134286" y="863698"/>
                  </a:lnTo>
                  <a:close/>
                </a:path>
                <a:path w="2327275" h="1121409">
                  <a:moveTo>
                    <a:pt x="2005523" y="759853"/>
                  </a:moveTo>
                  <a:lnTo>
                    <a:pt x="2046041" y="757605"/>
                  </a:lnTo>
                  <a:lnTo>
                    <a:pt x="2086686" y="748430"/>
                  </a:lnTo>
                  <a:lnTo>
                    <a:pt x="2088271" y="744672"/>
                  </a:lnTo>
                  <a:lnTo>
                    <a:pt x="2088669" y="744465"/>
                  </a:lnTo>
                  <a:lnTo>
                    <a:pt x="2089103" y="744361"/>
                  </a:lnTo>
                  <a:lnTo>
                    <a:pt x="2095429" y="740196"/>
                  </a:lnTo>
                  <a:lnTo>
                    <a:pt x="2097078" y="732217"/>
                  </a:lnTo>
                  <a:lnTo>
                    <a:pt x="2093159" y="726275"/>
                  </a:lnTo>
                  <a:lnTo>
                    <a:pt x="2068297" y="671446"/>
                  </a:lnTo>
                  <a:lnTo>
                    <a:pt x="2060888" y="615716"/>
                  </a:lnTo>
                  <a:lnTo>
                    <a:pt x="2066183" y="562156"/>
                  </a:lnTo>
                  <a:lnTo>
                    <a:pt x="2079431" y="513837"/>
                  </a:lnTo>
                  <a:lnTo>
                    <a:pt x="2095885" y="473829"/>
                  </a:lnTo>
                  <a:lnTo>
                    <a:pt x="2119410" y="431034"/>
                  </a:lnTo>
                  <a:lnTo>
                    <a:pt x="2124081" y="424200"/>
                  </a:lnTo>
                  <a:lnTo>
                    <a:pt x="2122593" y="416187"/>
                  </a:lnTo>
                  <a:lnTo>
                    <a:pt x="2110854" y="408138"/>
                  </a:lnTo>
                  <a:lnTo>
                    <a:pt x="2102839" y="409631"/>
                  </a:lnTo>
                  <a:lnTo>
                    <a:pt x="2098810" y="415492"/>
                  </a:lnTo>
                  <a:lnTo>
                    <a:pt x="2064729" y="480031"/>
                  </a:lnTo>
                  <a:lnTo>
                    <a:pt x="2049361" y="522454"/>
                  </a:lnTo>
                  <a:lnTo>
                    <a:pt x="2037223" y="579232"/>
                  </a:lnTo>
                  <a:lnTo>
                    <a:pt x="2035742" y="632967"/>
                  </a:lnTo>
                  <a:lnTo>
                    <a:pt x="2044852" y="683032"/>
                  </a:lnTo>
                  <a:lnTo>
                    <a:pt x="2064484" y="728800"/>
                  </a:lnTo>
                  <a:lnTo>
                    <a:pt x="2051484" y="730892"/>
                  </a:lnTo>
                  <a:lnTo>
                    <a:pt x="2038427" y="732487"/>
                  </a:lnTo>
                  <a:lnTo>
                    <a:pt x="2025342" y="733566"/>
                  </a:lnTo>
                  <a:lnTo>
                    <a:pt x="2012257" y="734111"/>
                  </a:lnTo>
                  <a:lnTo>
                    <a:pt x="2005142" y="734251"/>
                  </a:lnTo>
                  <a:lnTo>
                    <a:pt x="1999491" y="740133"/>
                  </a:lnTo>
                  <a:lnTo>
                    <a:pt x="1999782" y="754261"/>
                  </a:lnTo>
                  <a:lnTo>
                    <a:pt x="2005523" y="759853"/>
                  </a:lnTo>
                  <a:close/>
                </a:path>
                <a:path w="2327275" h="1121409">
                  <a:moveTo>
                    <a:pt x="1934859" y="753002"/>
                  </a:moveTo>
                  <a:lnTo>
                    <a:pt x="1941716" y="753002"/>
                  </a:lnTo>
                  <a:lnTo>
                    <a:pt x="1947100" y="748754"/>
                  </a:lnTo>
                  <a:lnTo>
                    <a:pt x="1949698" y="735657"/>
                  </a:lnTo>
                  <a:lnTo>
                    <a:pt x="1945157" y="728880"/>
                  </a:lnTo>
                  <a:lnTo>
                    <a:pt x="1938179" y="727497"/>
                  </a:lnTo>
                  <a:lnTo>
                    <a:pt x="1923251" y="724219"/>
                  </a:lnTo>
                  <a:lnTo>
                    <a:pt x="1908253" y="720277"/>
                  </a:lnTo>
                  <a:lnTo>
                    <a:pt x="1893238" y="715687"/>
                  </a:lnTo>
                  <a:lnTo>
                    <a:pt x="1878258" y="710466"/>
                  </a:lnTo>
                  <a:lnTo>
                    <a:pt x="1871584" y="707988"/>
                  </a:lnTo>
                  <a:lnTo>
                    <a:pt x="1864168" y="711405"/>
                  </a:lnTo>
                  <a:lnTo>
                    <a:pt x="1859226" y="724728"/>
                  </a:lnTo>
                  <a:lnTo>
                    <a:pt x="1862626" y="732137"/>
                  </a:lnTo>
                  <a:lnTo>
                    <a:pt x="1869300" y="734608"/>
                  </a:lnTo>
                  <a:lnTo>
                    <a:pt x="1917239" y="749254"/>
                  </a:lnTo>
                  <a:lnTo>
                    <a:pt x="1934016" y="752919"/>
                  </a:lnTo>
                  <a:lnTo>
                    <a:pt x="1934859" y="753002"/>
                  </a:lnTo>
                  <a:close/>
                </a:path>
                <a:path w="2327275" h="1121409">
                  <a:moveTo>
                    <a:pt x="197554" y="736579"/>
                  </a:moveTo>
                  <a:lnTo>
                    <a:pt x="204211" y="736579"/>
                  </a:lnTo>
                  <a:lnTo>
                    <a:pt x="208745" y="734000"/>
                  </a:lnTo>
                  <a:lnTo>
                    <a:pt x="218246" y="715318"/>
                  </a:lnTo>
                  <a:lnTo>
                    <a:pt x="232943" y="686624"/>
                  </a:lnTo>
                  <a:lnTo>
                    <a:pt x="243670" y="665847"/>
                  </a:lnTo>
                  <a:lnTo>
                    <a:pt x="241182" y="658078"/>
                  </a:lnTo>
                  <a:lnTo>
                    <a:pt x="228540" y="651551"/>
                  </a:lnTo>
                  <a:lnTo>
                    <a:pt x="220762" y="654036"/>
                  </a:lnTo>
                  <a:lnTo>
                    <a:pt x="210019" y="674857"/>
                  </a:lnTo>
                  <a:lnTo>
                    <a:pt x="195288" y="703630"/>
                  </a:lnTo>
                  <a:lnTo>
                    <a:pt x="184818" y="724217"/>
                  </a:lnTo>
                  <a:lnTo>
                    <a:pt x="187350" y="731966"/>
                  </a:lnTo>
                  <a:lnTo>
                    <a:pt x="195565" y="736131"/>
                  </a:lnTo>
                  <a:lnTo>
                    <a:pt x="197554" y="736579"/>
                  </a:lnTo>
                  <a:close/>
                </a:path>
                <a:path w="2327275" h="1121409">
                  <a:moveTo>
                    <a:pt x="2144882" y="728813"/>
                  </a:moveTo>
                  <a:lnTo>
                    <a:pt x="2151569" y="728813"/>
                  </a:lnTo>
                  <a:lnTo>
                    <a:pt x="2153334" y="728459"/>
                  </a:lnTo>
                  <a:lnTo>
                    <a:pt x="2199119" y="705044"/>
                  </a:lnTo>
                  <a:lnTo>
                    <a:pt x="2221187" y="684424"/>
                  </a:lnTo>
                  <a:lnTo>
                    <a:pt x="2213500" y="672463"/>
                  </a:lnTo>
                  <a:lnTo>
                    <a:pt x="2205518" y="670720"/>
                  </a:lnTo>
                  <a:lnTo>
                    <a:pt x="2199537" y="674561"/>
                  </a:lnTo>
                  <a:lnTo>
                    <a:pt x="2186049" y="682855"/>
                  </a:lnTo>
                  <a:lnTo>
                    <a:pt x="2172368" y="690572"/>
                  </a:lnTo>
                  <a:lnTo>
                    <a:pt x="2158541" y="697684"/>
                  </a:lnTo>
                  <a:lnTo>
                    <a:pt x="2144618" y="704164"/>
                  </a:lnTo>
                  <a:lnTo>
                    <a:pt x="2138111" y="707033"/>
                  </a:lnTo>
                  <a:lnTo>
                    <a:pt x="2135158" y="714635"/>
                  </a:lnTo>
                  <a:lnTo>
                    <a:pt x="2140164" y="725948"/>
                  </a:lnTo>
                  <a:lnTo>
                    <a:pt x="2144882" y="728813"/>
                  </a:lnTo>
                  <a:close/>
                </a:path>
                <a:path w="2327275" h="1121409">
                  <a:moveTo>
                    <a:pt x="1801665" y="702751"/>
                  </a:moveTo>
                  <a:lnTo>
                    <a:pt x="1808309" y="702751"/>
                  </a:lnTo>
                  <a:lnTo>
                    <a:pt x="1812676" y="700393"/>
                  </a:lnTo>
                  <a:lnTo>
                    <a:pt x="1818541" y="690005"/>
                  </a:lnTo>
                  <a:lnTo>
                    <a:pt x="1816357" y="682159"/>
                  </a:lnTo>
                  <a:lnTo>
                    <a:pt x="1810151" y="678666"/>
                  </a:lnTo>
                  <a:lnTo>
                    <a:pt x="1796906" y="670950"/>
                  </a:lnTo>
                  <a:lnTo>
                    <a:pt x="1783610" y="662709"/>
                  </a:lnTo>
                  <a:lnTo>
                    <a:pt x="1770312" y="653971"/>
                  </a:lnTo>
                  <a:lnTo>
                    <a:pt x="1757055" y="644767"/>
                  </a:lnTo>
                  <a:lnTo>
                    <a:pt x="1751273" y="640622"/>
                  </a:lnTo>
                  <a:lnTo>
                    <a:pt x="1743222" y="641965"/>
                  </a:lnTo>
                  <a:lnTo>
                    <a:pt x="1734943" y="653545"/>
                  </a:lnTo>
                  <a:lnTo>
                    <a:pt x="1736287" y="661585"/>
                  </a:lnTo>
                  <a:lnTo>
                    <a:pt x="1742082" y="665716"/>
                  </a:lnTo>
                  <a:lnTo>
                    <a:pt x="1783651" y="693030"/>
                  </a:lnTo>
                  <a:lnTo>
                    <a:pt x="1799495" y="702216"/>
                  </a:lnTo>
                  <a:lnTo>
                    <a:pt x="1801665" y="702751"/>
                  </a:lnTo>
                  <a:close/>
                </a:path>
                <a:path w="2327275" h="1121409">
                  <a:moveTo>
                    <a:pt x="2264299" y="651237"/>
                  </a:moveTo>
                  <a:lnTo>
                    <a:pt x="2270900" y="651237"/>
                  </a:lnTo>
                  <a:lnTo>
                    <a:pt x="2273996" y="650128"/>
                  </a:lnTo>
                  <a:lnTo>
                    <a:pt x="2310273" y="613912"/>
                  </a:lnTo>
                  <a:lnTo>
                    <a:pt x="2326772" y="593631"/>
                  </a:lnTo>
                  <a:lnTo>
                    <a:pt x="2325632" y="585568"/>
                  </a:lnTo>
                  <a:lnTo>
                    <a:pt x="2314266" y="577014"/>
                  </a:lnTo>
                  <a:lnTo>
                    <a:pt x="2306193" y="578160"/>
                  </a:lnTo>
                  <a:lnTo>
                    <a:pt x="2301908" y="583818"/>
                  </a:lnTo>
                  <a:lnTo>
                    <a:pt x="2299030" y="587428"/>
                  </a:lnTo>
                  <a:lnTo>
                    <a:pt x="2290778" y="597045"/>
                  </a:lnTo>
                  <a:lnTo>
                    <a:pt x="2277400" y="611302"/>
                  </a:lnTo>
                  <a:lnTo>
                    <a:pt x="2259140" y="628832"/>
                  </a:lnTo>
                  <a:lnTo>
                    <a:pt x="2253871" y="633615"/>
                  </a:lnTo>
                  <a:lnTo>
                    <a:pt x="2253476" y="641748"/>
                  </a:lnTo>
                  <a:lnTo>
                    <a:pt x="2260809" y="649814"/>
                  </a:lnTo>
                  <a:lnTo>
                    <a:pt x="2264299" y="651237"/>
                  </a:lnTo>
                  <a:close/>
                </a:path>
                <a:path w="2327275" h="1121409">
                  <a:moveTo>
                    <a:pt x="1685845" y="620542"/>
                  </a:moveTo>
                  <a:lnTo>
                    <a:pt x="1692449" y="620542"/>
                  </a:lnTo>
                  <a:lnTo>
                    <a:pt x="1696187" y="618892"/>
                  </a:lnTo>
                  <a:lnTo>
                    <a:pt x="1703189" y="610178"/>
                  </a:lnTo>
                  <a:lnTo>
                    <a:pt x="1702296" y="602075"/>
                  </a:lnTo>
                  <a:lnTo>
                    <a:pt x="1640603" y="553076"/>
                  </a:lnTo>
                  <a:lnTo>
                    <a:pt x="1632498" y="554041"/>
                  </a:lnTo>
                  <a:lnTo>
                    <a:pt x="1623691" y="565214"/>
                  </a:lnTo>
                  <a:lnTo>
                    <a:pt x="1624650" y="573307"/>
                  </a:lnTo>
                  <a:lnTo>
                    <a:pt x="1682997" y="619613"/>
                  </a:lnTo>
                  <a:lnTo>
                    <a:pt x="1685845" y="620542"/>
                  </a:lnTo>
                  <a:close/>
                </a:path>
                <a:path w="2327275" h="1121409">
                  <a:moveTo>
                    <a:pt x="262788" y="610498"/>
                  </a:moveTo>
                  <a:lnTo>
                    <a:pt x="269442" y="610498"/>
                  </a:lnTo>
                  <a:lnTo>
                    <a:pt x="273909" y="608007"/>
                  </a:lnTo>
                  <a:lnTo>
                    <a:pt x="283754" y="589457"/>
                  </a:lnTo>
                  <a:lnTo>
                    <a:pt x="291334" y="575258"/>
                  </a:lnTo>
                  <a:lnTo>
                    <a:pt x="298959" y="561055"/>
                  </a:lnTo>
                  <a:lnTo>
                    <a:pt x="310014" y="540608"/>
                  </a:lnTo>
                  <a:lnTo>
                    <a:pt x="307683" y="532795"/>
                  </a:lnTo>
                  <a:lnTo>
                    <a:pt x="295165" y="526012"/>
                  </a:lnTo>
                  <a:lnTo>
                    <a:pt x="287341" y="528360"/>
                  </a:lnTo>
                  <a:lnTo>
                    <a:pt x="276263" y="548860"/>
                  </a:lnTo>
                  <a:lnTo>
                    <a:pt x="268610" y="563114"/>
                  </a:lnTo>
                  <a:lnTo>
                    <a:pt x="261004" y="577364"/>
                  </a:lnTo>
                  <a:lnTo>
                    <a:pt x="250113" y="597890"/>
                  </a:lnTo>
                  <a:lnTo>
                    <a:pt x="252510" y="605679"/>
                  </a:lnTo>
                  <a:lnTo>
                    <a:pt x="260732" y="610017"/>
                  </a:lnTo>
                  <a:lnTo>
                    <a:pt x="262788" y="610498"/>
                  </a:lnTo>
                  <a:close/>
                </a:path>
                <a:path w="2327275" h="1121409">
                  <a:moveTo>
                    <a:pt x="1574453" y="532952"/>
                  </a:moveTo>
                  <a:lnTo>
                    <a:pt x="1581056" y="532952"/>
                  </a:lnTo>
                  <a:lnTo>
                    <a:pt x="1584871" y="531225"/>
                  </a:lnTo>
                  <a:lnTo>
                    <a:pt x="1591759" y="522314"/>
                  </a:lnTo>
                  <a:lnTo>
                    <a:pt x="1590719" y="514235"/>
                  </a:lnTo>
                  <a:lnTo>
                    <a:pt x="1528167" y="466372"/>
                  </a:lnTo>
                  <a:lnTo>
                    <a:pt x="1520078" y="467470"/>
                  </a:lnTo>
                  <a:lnTo>
                    <a:pt x="1511465" y="478787"/>
                  </a:lnTo>
                  <a:lnTo>
                    <a:pt x="1512565" y="486863"/>
                  </a:lnTo>
                  <a:lnTo>
                    <a:pt x="1571681" y="532077"/>
                  </a:lnTo>
                  <a:lnTo>
                    <a:pt x="1574453" y="532952"/>
                  </a:lnTo>
                  <a:close/>
                </a:path>
                <a:path w="2327275" h="1121409">
                  <a:moveTo>
                    <a:pt x="330460" y="485761"/>
                  </a:moveTo>
                  <a:lnTo>
                    <a:pt x="337100" y="485761"/>
                  </a:lnTo>
                  <a:lnTo>
                    <a:pt x="341487" y="483379"/>
                  </a:lnTo>
                  <a:lnTo>
                    <a:pt x="351746" y="465052"/>
                  </a:lnTo>
                  <a:lnTo>
                    <a:pt x="359672" y="451009"/>
                  </a:lnTo>
                  <a:lnTo>
                    <a:pt x="367617" y="437039"/>
                  </a:lnTo>
                  <a:lnTo>
                    <a:pt x="379123" y="416985"/>
                  </a:lnTo>
                  <a:lnTo>
                    <a:pt x="376990" y="409120"/>
                  </a:lnTo>
                  <a:lnTo>
                    <a:pt x="364659" y="402035"/>
                  </a:lnTo>
                  <a:lnTo>
                    <a:pt x="356778" y="404156"/>
                  </a:lnTo>
                  <a:lnTo>
                    <a:pt x="345230" y="424285"/>
                  </a:lnTo>
                  <a:lnTo>
                    <a:pt x="337248" y="438325"/>
                  </a:lnTo>
                  <a:lnTo>
                    <a:pt x="329284" y="452438"/>
                  </a:lnTo>
                  <a:lnTo>
                    <a:pt x="317868" y="472818"/>
                  </a:lnTo>
                  <a:lnTo>
                    <a:pt x="320091" y="480664"/>
                  </a:lnTo>
                  <a:lnTo>
                    <a:pt x="328300" y="485233"/>
                  </a:lnTo>
                  <a:lnTo>
                    <a:pt x="330460" y="485761"/>
                  </a:lnTo>
                  <a:close/>
                </a:path>
                <a:path w="2327275" h="1121409">
                  <a:moveTo>
                    <a:pt x="1461542" y="447300"/>
                  </a:moveTo>
                  <a:lnTo>
                    <a:pt x="1468152" y="447300"/>
                  </a:lnTo>
                  <a:lnTo>
                    <a:pt x="1472024" y="445520"/>
                  </a:lnTo>
                  <a:lnTo>
                    <a:pt x="1478815" y="436431"/>
                  </a:lnTo>
                  <a:lnTo>
                    <a:pt x="1477641" y="428365"/>
                  </a:lnTo>
                  <a:lnTo>
                    <a:pt x="1414313" y="381504"/>
                  </a:lnTo>
                  <a:lnTo>
                    <a:pt x="1406258" y="382746"/>
                  </a:lnTo>
                  <a:lnTo>
                    <a:pt x="1397832" y="394190"/>
                  </a:lnTo>
                  <a:lnTo>
                    <a:pt x="1399056" y="402249"/>
                  </a:lnTo>
                  <a:lnTo>
                    <a:pt x="1458840" y="446471"/>
                  </a:lnTo>
                  <a:lnTo>
                    <a:pt x="1461542" y="447300"/>
                  </a:lnTo>
                  <a:close/>
                </a:path>
                <a:path w="2327275" h="1121409">
                  <a:moveTo>
                    <a:pt x="1347300" y="363424"/>
                  </a:moveTo>
                  <a:lnTo>
                    <a:pt x="1353910" y="363424"/>
                  </a:lnTo>
                  <a:lnTo>
                    <a:pt x="1357849" y="361577"/>
                  </a:lnTo>
                  <a:lnTo>
                    <a:pt x="1364536" y="352335"/>
                  </a:lnTo>
                  <a:lnTo>
                    <a:pt x="1363249" y="344289"/>
                  </a:lnTo>
                  <a:lnTo>
                    <a:pt x="1299255" y="298367"/>
                  </a:lnTo>
                  <a:lnTo>
                    <a:pt x="1291201" y="299726"/>
                  </a:lnTo>
                  <a:lnTo>
                    <a:pt x="1282942" y="311299"/>
                  </a:lnTo>
                  <a:lnTo>
                    <a:pt x="1284289" y="319335"/>
                  </a:lnTo>
                  <a:lnTo>
                    <a:pt x="1344659" y="362633"/>
                  </a:lnTo>
                  <a:lnTo>
                    <a:pt x="1347300" y="363424"/>
                  </a:lnTo>
                  <a:close/>
                </a:path>
                <a:path w="2327275" h="1121409">
                  <a:moveTo>
                    <a:pt x="401348" y="362823"/>
                  </a:moveTo>
                  <a:lnTo>
                    <a:pt x="407989" y="362823"/>
                  </a:lnTo>
                  <a:lnTo>
                    <a:pt x="412255" y="360595"/>
                  </a:lnTo>
                  <a:lnTo>
                    <a:pt x="423234" y="342387"/>
                  </a:lnTo>
                  <a:lnTo>
                    <a:pt x="431712" y="328490"/>
                  </a:lnTo>
                  <a:lnTo>
                    <a:pt x="440071" y="314931"/>
                  </a:lnTo>
                  <a:lnTo>
                    <a:pt x="448283" y="301757"/>
                  </a:lnTo>
                  <a:lnTo>
                    <a:pt x="452061" y="295735"/>
                  </a:lnTo>
                  <a:lnTo>
                    <a:pt x="450229" y="287792"/>
                  </a:lnTo>
                  <a:lnTo>
                    <a:pt x="438162" y="280233"/>
                  </a:lnTo>
                  <a:lnTo>
                    <a:pt x="430217" y="282070"/>
                  </a:lnTo>
                  <a:lnTo>
                    <a:pt x="426435" y="288093"/>
                  </a:lnTo>
                  <a:lnTo>
                    <a:pt x="418161" y="301370"/>
                  </a:lnTo>
                  <a:lnTo>
                    <a:pt x="409738" y="315033"/>
                  </a:lnTo>
                  <a:lnTo>
                    <a:pt x="401198" y="329035"/>
                  </a:lnTo>
                  <a:lnTo>
                    <a:pt x="388910" y="349423"/>
                  </a:lnTo>
                  <a:lnTo>
                    <a:pt x="390883" y="357329"/>
                  </a:lnTo>
                  <a:lnTo>
                    <a:pt x="399065" y="362232"/>
                  </a:lnTo>
                  <a:lnTo>
                    <a:pt x="401348" y="362823"/>
                  </a:lnTo>
                  <a:close/>
                </a:path>
                <a:path w="2327275" h="1121409">
                  <a:moveTo>
                    <a:pt x="1231828" y="281222"/>
                  </a:moveTo>
                  <a:lnTo>
                    <a:pt x="1238438" y="281222"/>
                  </a:lnTo>
                  <a:lnTo>
                    <a:pt x="1242434" y="279312"/>
                  </a:lnTo>
                  <a:lnTo>
                    <a:pt x="1249031" y="269919"/>
                  </a:lnTo>
                  <a:lnTo>
                    <a:pt x="1247620" y="261893"/>
                  </a:lnTo>
                  <a:lnTo>
                    <a:pt x="1182934" y="216913"/>
                  </a:lnTo>
                  <a:lnTo>
                    <a:pt x="1174906" y="218386"/>
                  </a:lnTo>
                  <a:lnTo>
                    <a:pt x="1166818" y="230086"/>
                  </a:lnTo>
                  <a:lnTo>
                    <a:pt x="1168289" y="238105"/>
                  </a:lnTo>
                  <a:lnTo>
                    <a:pt x="1229247" y="280471"/>
                  </a:lnTo>
                  <a:lnTo>
                    <a:pt x="1231828" y="281222"/>
                  </a:lnTo>
                  <a:close/>
                </a:path>
                <a:path w="2327275" h="1121409">
                  <a:moveTo>
                    <a:pt x="476971" y="242761"/>
                  </a:moveTo>
                  <a:lnTo>
                    <a:pt x="483588" y="242761"/>
                  </a:lnTo>
                  <a:lnTo>
                    <a:pt x="487671" y="240757"/>
                  </a:lnTo>
                  <a:lnTo>
                    <a:pt x="490152" y="237050"/>
                  </a:lnTo>
                  <a:lnTo>
                    <a:pt x="499507" y="223223"/>
                  </a:lnTo>
                  <a:lnTo>
                    <a:pt x="508744" y="209810"/>
                  </a:lnTo>
                  <a:lnTo>
                    <a:pt x="517832" y="196859"/>
                  </a:lnTo>
                  <a:lnTo>
                    <a:pt x="526738" y="184417"/>
                  </a:lnTo>
                  <a:lnTo>
                    <a:pt x="530904" y="178649"/>
                  </a:lnTo>
                  <a:lnTo>
                    <a:pt x="529610" y="170603"/>
                  </a:lnTo>
                  <a:lnTo>
                    <a:pt x="518064" y="162276"/>
                  </a:lnTo>
                  <a:lnTo>
                    <a:pt x="510009" y="163582"/>
                  </a:lnTo>
                  <a:lnTo>
                    <a:pt x="505847" y="169337"/>
                  </a:lnTo>
                  <a:lnTo>
                    <a:pt x="478217" y="208709"/>
                  </a:lnTo>
                  <a:lnTo>
                    <a:pt x="464780" y="228633"/>
                  </a:lnTo>
                  <a:lnTo>
                    <a:pt x="466365" y="236626"/>
                  </a:lnTo>
                  <a:lnTo>
                    <a:pt x="474477" y="242057"/>
                  </a:lnTo>
                  <a:lnTo>
                    <a:pt x="476971" y="242761"/>
                  </a:lnTo>
                  <a:close/>
                </a:path>
                <a:path w="2327275" h="1121409">
                  <a:moveTo>
                    <a:pt x="1115072" y="200787"/>
                  </a:moveTo>
                  <a:lnTo>
                    <a:pt x="1121689" y="200787"/>
                  </a:lnTo>
                  <a:lnTo>
                    <a:pt x="1125748" y="198803"/>
                  </a:lnTo>
                  <a:lnTo>
                    <a:pt x="1132221" y="189233"/>
                  </a:lnTo>
                  <a:lnTo>
                    <a:pt x="1130677" y="181234"/>
                  </a:lnTo>
                  <a:lnTo>
                    <a:pt x="1086721" y="151805"/>
                  </a:lnTo>
                  <a:lnTo>
                    <a:pt x="1080485" y="148104"/>
                  </a:lnTo>
                  <a:lnTo>
                    <a:pt x="1063302" y="138328"/>
                  </a:lnTo>
                  <a:lnTo>
                    <a:pt x="1055442" y="140499"/>
                  </a:lnTo>
                  <a:lnTo>
                    <a:pt x="1048407" y="152850"/>
                  </a:lnTo>
                  <a:lnTo>
                    <a:pt x="1050563" y="160706"/>
                  </a:lnTo>
                  <a:lnTo>
                    <a:pt x="1066188" y="169604"/>
                  </a:lnTo>
                  <a:lnTo>
                    <a:pt x="1073320" y="173806"/>
                  </a:lnTo>
                  <a:lnTo>
                    <a:pt x="1112564" y="200072"/>
                  </a:lnTo>
                  <a:lnTo>
                    <a:pt x="1115072" y="200787"/>
                  </a:lnTo>
                  <a:close/>
                </a:path>
                <a:path w="2327275" h="1121409">
                  <a:moveTo>
                    <a:pt x="993036" y="128859"/>
                  </a:moveTo>
                  <a:lnTo>
                    <a:pt x="999697" y="128859"/>
                  </a:lnTo>
                  <a:lnTo>
                    <a:pt x="1004184" y="126344"/>
                  </a:lnTo>
                  <a:lnTo>
                    <a:pt x="1009774" y="115639"/>
                  </a:lnTo>
                  <a:lnTo>
                    <a:pt x="1007327" y="107863"/>
                  </a:lnTo>
                  <a:lnTo>
                    <a:pt x="1001024" y="104570"/>
                  </a:lnTo>
                  <a:lnTo>
                    <a:pt x="971595" y="89526"/>
                  </a:lnTo>
                  <a:lnTo>
                    <a:pt x="957149" y="82361"/>
                  </a:lnTo>
                  <a:lnTo>
                    <a:pt x="936549" y="72395"/>
                  </a:lnTo>
                  <a:lnTo>
                    <a:pt x="928839" y="75084"/>
                  </a:lnTo>
                  <a:lnTo>
                    <a:pt x="922673" y="87913"/>
                  </a:lnTo>
                  <a:lnTo>
                    <a:pt x="925371" y="95598"/>
                  </a:lnTo>
                  <a:lnTo>
                    <a:pt x="945800" y="105473"/>
                  </a:lnTo>
                  <a:lnTo>
                    <a:pt x="960055" y="112542"/>
                  </a:lnTo>
                  <a:lnTo>
                    <a:pt x="974502" y="119857"/>
                  </a:lnTo>
                  <a:lnTo>
                    <a:pt x="991000" y="128388"/>
                  </a:lnTo>
                  <a:lnTo>
                    <a:pt x="993036" y="128859"/>
                  </a:lnTo>
                  <a:close/>
                </a:path>
                <a:path w="2327275" h="1121409">
                  <a:moveTo>
                    <a:pt x="560659" y="128384"/>
                  </a:moveTo>
                  <a:lnTo>
                    <a:pt x="567262" y="128384"/>
                  </a:lnTo>
                  <a:lnTo>
                    <a:pt x="570940" y="126801"/>
                  </a:lnTo>
                  <a:lnTo>
                    <a:pt x="573485" y="123732"/>
                  </a:lnTo>
                  <a:lnTo>
                    <a:pt x="584550" y="110675"/>
                  </a:lnTo>
                  <a:lnTo>
                    <a:pt x="595348" y="98497"/>
                  </a:lnTo>
                  <a:lnTo>
                    <a:pt x="605845" y="87239"/>
                  </a:lnTo>
                  <a:lnTo>
                    <a:pt x="616006" y="76941"/>
                  </a:lnTo>
                  <a:lnTo>
                    <a:pt x="621081" y="71954"/>
                  </a:lnTo>
                  <a:lnTo>
                    <a:pt x="621145" y="63804"/>
                  </a:lnTo>
                  <a:lnTo>
                    <a:pt x="611157" y="53660"/>
                  </a:lnTo>
                  <a:lnTo>
                    <a:pt x="602989" y="53604"/>
                  </a:lnTo>
                  <a:lnTo>
                    <a:pt x="597930" y="58587"/>
                  </a:lnTo>
                  <a:lnTo>
                    <a:pt x="565127" y="93747"/>
                  </a:lnTo>
                  <a:lnTo>
                    <a:pt x="549100" y="112773"/>
                  </a:lnTo>
                  <a:lnTo>
                    <a:pt x="549859" y="120889"/>
                  </a:lnTo>
                  <a:lnTo>
                    <a:pt x="557746" y="127412"/>
                  </a:lnTo>
                  <a:lnTo>
                    <a:pt x="560659" y="128384"/>
                  </a:lnTo>
                  <a:close/>
                </a:path>
                <a:path w="2327275" h="1121409">
                  <a:moveTo>
                    <a:pt x="865096" y="68233"/>
                  </a:moveTo>
                  <a:lnTo>
                    <a:pt x="871796" y="68233"/>
                  </a:lnTo>
                  <a:lnTo>
                    <a:pt x="876588" y="65244"/>
                  </a:lnTo>
                  <a:lnTo>
                    <a:pt x="881376" y="53724"/>
                  </a:lnTo>
                  <a:lnTo>
                    <a:pt x="878253" y="46189"/>
                  </a:lnTo>
                  <a:lnTo>
                    <a:pt x="839927" y="30902"/>
                  </a:lnTo>
                  <a:lnTo>
                    <a:pt x="803623" y="18196"/>
                  </a:lnTo>
                  <a:lnTo>
                    <a:pt x="796361" y="21866"/>
                  </a:lnTo>
                  <a:lnTo>
                    <a:pt x="791884" y="35364"/>
                  </a:lnTo>
                  <a:lnTo>
                    <a:pt x="795542" y="42642"/>
                  </a:lnTo>
                  <a:lnTo>
                    <a:pt x="802302" y="44879"/>
                  </a:lnTo>
                  <a:lnTo>
                    <a:pt x="816308" y="49685"/>
                  </a:lnTo>
                  <a:lnTo>
                    <a:pt x="830930" y="55029"/>
                  </a:lnTo>
                  <a:lnTo>
                    <a:pt x="846114" y="60890"/>
                  </a:lnTo>
                  <a:lnTo>
                    <a:pt x="863427" y="67916"/>
                  </a:lnTo>
                  <a:lnTo>
                    <a:pt x="865096" y="68233"/>
                  </a:lnTo>
                  <a:close/>
                </a:path>
                <a:path w="2327275" h="1121409">
                  <a:moveTo>
                    <a:pt x="736734" y="27975"/>
                  </a:moveTo>
                  <a:lnTo>
                    <a:pt x="743144" y="22972"/>
                  </a:lnTo>
                  <a:lnTo>
                    <a:pt x="744916" y="8870"/>
                  </a:lnTo>
                  <a:lnTo>
                    <a:pt x="739910" y="2434"/>
                  </a:lnTo>
                  <a:lnTo>
                    <a:pt x="732849" y="1546"/>
                  </a:lnTo>
                  <a:lnTo>
                    <a:pt x="718542" y="229"/>
                  </a:lnTo>
                  <a:lnTo>
                    <a:pt x="705354" y="0"/>
                  </a:lnTo>
                  <a:lnTo>
                    <a:pt x="693308" y="856"/>
                  </a:lnTo>
                  <a:lnTo>
                    <a:pt x="656417" y="12842"/>
                  </a:lnTo>
                  <a:lnTo>
                    <a:pt x="653638" y="20507"/>
                  </a:lnTo>
                  <a:lnTo>
                    <a:pt x="656088" y="25713"/>
                  </a:lnTo>
                  <a:lnTo>
                    <a:pt x="706804" y="25713"/>
                  </a:lnTo>
                  <a:lnTo>
                    <a:pt x="717692" y="25966"/>
                  </a:lnTo>
                  <a:lnTo>
                    <a:pt x="729642" y="27094"/>
                  </a:lnTo>
                  <a:lnTo>
                    <a:pt x="736734" y="27975"/>
                  </a:lnTo>
                  <a:close/>
                </a:path>
                <a:path w="2327275" h="1121409">
                  <a:moveTo>
                    <a:pt x="663502" y="34345"/>
                  </a:moveTo>
                  <a:lnTo>
                    <a:pt x="670179" y="34345"/>
                  </a:lnTo>
                  <a:lnTo>
                    <a:pt x="672038" y="33954"/>
                  </a:lnTo>
                  <a:lnTo>
                    <a:pt x="678953" y="30711"/>
                  </a:lnTo>
                  <a:lnTo>
                    <a:pt x="683881" y="28927"/>
                  </a:lnTo>
                  <a:lnTo>
                    <a:pt x="688475" y="27818"/>
                  </a:lnTo>
                  <a:lnTo>
                    <a:pt x="697043" y="26331"/>
                  </a:lnTo>
                  <a:lnTo>
                    <a:pt x="706804" y="25713"/>
                  </a:lnTo>
                  <a:lnTo>
                    <a:pt x="656088" y="25713"/>
                  </a:lnTo>
                  <a:lnTo>
                    <a:pt x="658864" y="31609"/>
                  </a:lnTo>
                  <a:lnTo>
                    <a:pt x="663502" y="34345"/>
                  </a:lnTo>
                  <a:close/>
                </a:path>
              </a:pathLst>
            </a:custGeom>
            <a:solidFill>
              <a:srgbClr val="FFFFFF">
                <a:alpha val="79998"/>
              </a:srgbClr>
            </a:solidFill>
          </p:spPr>
          <p:txBody>
            <a:bodyPr wrap="square" lIns="0" tIns="0" rIns="0" bIns="0" rtlCol="0"/>
            <a:lstStyle/>
            <a:p>
              <a:endParaRPr/>
            </a:p>
          </p:txBody>
        </p:sp>
        <p:sp>
          <p:nvSpPr>
            <p:cNvPr id="26" name="object 26"/>
            <p:cNvSpPr/>
            <p:nvPr/>
          </p:nvSpPr>
          <p:spPr>
            <a:xfrm>
              <a:off x="10248900" y="1724024"/>
              <a:ext cx="4467209" cy="3600434"/>
            </a:xfrm>
            <a:prstGeom prst="rect">
              <a:avLst/>
            </a:prstGeom>
            <a:blipFill>
              <a:blip r:embed="rId5" cstate="print"/>
              <a:stretch>
                <a:fillRect/>
              </a:stretch>
            </a:blipFill>
          </p:spPr>
          <p:txBody>
            <a:bodyPr wrap="square" lIns="0" tIns="0" rIns="0" bIns="0" rtlCol="0"/>
            <a:lstStyle/>
            <a:p>
              <a:endParaRPr/>
            </a:p>
          </p:txBody>
        </p:sp>
        <p:sp>
          <p:nvSpPr>
            <p:cNvPr id="27" name="object 27"/>
            <p:cNvSpPr/>
            <p:nvPr/>
          </p:nvSpPr>
          <p:spPr>
            <a:xfrm>
              <a:off x="14339596" y="3815055"/>
              <a:ext cx="3948403" cy="5529326"/>
            </a:xfrm>
            <a:prstGeom prst="rect">
              <a:avLst/>
            </a:prstGeom>
            <a:blipFill>
              <a:blip r:embed="rId6" cstate="print"/>
              <a:stretch>
                <a:fillRect/>
              </a:stretch>
            </a:blipFill>
          </p:spPr>
          <p:txBody>
            <a:bodyPr wrap="square" lIns="0" tIns="0" rIns="0" bIns="0" rtlCol="0"/>
            <a:lstStyle/>
            <a:p>
              <a:endParaRPr/>
            </a:p>
          </p:txBody>
        </p:sp>
      </p:grpSp>
      <p:sp>
        <p:nvSpPr>
          <p:cNvPr id="28" name="object 28"/>
          <p:cNvSpPr txBox="1"/>
          <p:nvPr/>
        </p:nvSpPr>
        <p:spPr>
          <a:xfrm>
            <a:off x="891243" y="3230562"/>
            <a:ext cx="7334884" cy="3946658"/>
          </a:xfrm>
          <a:prstGeom prst="rect">
            <a:avLst/>
          </a:prstGeom>
        </p:spPr>
        <p:txBody>
          <a:bodyPr vert="horz" wrap="square" lIns="0" tIns="12700" rIns="0" bIns="0" rtlCol="0">
            <a:spAutoFit/>
          </a:bodyPr>
          <a:lstStyle/>
          <a:p>
            <a:pPr marL="12700" marR="143510">
              <a:lnSpc>
                <a:spcPct val="131900"/>
              </a:lnSpc>
              <a:spcBef>
                <a:spcPts val="100"/>
              </a:spcBef>
              <a:buFont typeface="Verdana"/>
              <a:buChar char="•"/>
              <a:tabLst>
                <a:tab pos="186055" algn="l"/>
              </a:tabLst>
            </a:pPr>
            <a:r>
              <a:rPr sz="2800" b="1" dirty="0"/>
              <a:t>Human: </a:t>
            </a:r>
            <a:r>
              <a:rPr sz="2800" dirty="0"/>
              <a:t>could be an individual user or a group of  users.</a:t>
            </a:r>
          </a:p>
          <a:p>
            <a:pPr marL="12700" marR="47625">
              <a:lnSpc>
                <a:spcPct val="131900"/>
              </a:lnSpc>
              <a:buFont typeface="Verdana"/>
              <a:buChar char="•"/>
              <a:tabLst>
                <a:tab pos="186055" algn="l"/>
              </a:tabLst>
            </a:pPr>
            <a:r>
              <a:rPr sz="2800" b="1" dirty="0"/>
              <a:t>Computer: </a:t>
            </a:r>
            <a:r>
              <a:rPr sz="2800" dirty="0"/>
              <a:t>could be any technology ranging from  the general desktop computerto a large- scale  computer system.</a:t>
            </a:r>
          </a:p>
          <a:p>
            <a:pPr marL="12700" marR="5080">
              <a:lnSpc>
                <a:spcPct val="131900"/>
              </a:lnSpc>
              <a:spcBef>
                <a:spcPts val="5"/>
              </a:spcBef>
              <a:buFont typeface="Verdana"/>
              <a:buChar char="•"/>
              <a:tabLst>
                <a:tab pos="186055" algn="l"/>
              </a:tabLst>
            </a:pPr>
            <a:r>
              <a:rPr sz="2800" b="1" dirty="0"/>
              <a:t>Interaction: </a:t>
            </a:r>
            <a:r>
              <a:rPr sz="2800" dirty="0"/>
              <a:t>any direct or indirect communication  between a human and</a:t>
            </a:r>
            <a:r>
              <a:rPr lang="en-PH" sz="2800" dirty="0"/>
              <a:t> </a:t>
            </a:r>
            <a:r>
              <a:rPr sz="2800" dirty="0"/>
              <a:t>computer.</a:t>
            </a:r>
          </a:p>
        </p:txBody>
      </p:sp>
      <p:sp>
        <p:nvSpPr>
          <p:cNvPr id="29" name="object 29"/>
          <p:cNvSpPr txBox="1">
            <a:spLocks noGrp="1"/>
          </p:cNvSpPr>
          <p:nvPr>
            <p:ph type="title"/>
          </p:nvPr>
        </p:nvSpPr>
        <p:spPr>
          <a:xfrm>
            <a:off x="946579" y="1409700"/>
            <a:ext cx="6196330" cy="1137491"/>
          </a:xfrm>
          <a:prstGeom prst="rect">
            <a:avLst/>
          </a:prstGeom>
        </p:spPr>
        <p:txBody>
          <a:bodyPr vert="horz" wrap="square" lIns="0" tIns="13970" rIns="0" bIns="0" rtlCol="0">
            <a:spAutoFit/>
          </a:bodyPr>
          <a:lstStyle/>
          <a:p>
            <a:pPr marL="12700">
              <a:lnSpc>
                <a:spcPct val="100000"/>
              </a:lnSpc>
              <a:spcBef>
                <a:spcPts val="110"/>
              </a:spcBef>
            </a:pPr>
            <a:r>
              <a:rPr sz="3600" dirty="0">
                <a:latin typeface="Verdana" panose="020B0604030504040204" pitchFamily="34" charset="0"/>
                <a:ea typeface="Verdana" panose="020B0604030504040204" pitchFamily="34" charset="0"/>
              </a:rPr>
              <a:t>HCI consists of three parts:</a:t>
            </a:r>
          </a:p>
        </p:txBody>
      </p:sp>
      <p:sp>
        <p:nvSpPr>
          <p:cNvPr id="30" name="object 30"/>
          <p:cNvSpPr/>
          <p:nvPr/>
        </p:nvSpPr>
        <p:spPr>
          <a:xfrm>
            <a:off x="222030" y="9634697"/>
            <a:ext cx="724549" cy="401845"/>
          </a:xfrm>
          <a:prstGeom prst="rect">
            <a:avLst/>
          </a:prstGeom>
          <a:blipFill>
            <a:blip r:embed="rId7" cstate="print"/>
            <a:stretch>
              <a:fillRect/>
            </a:stretch>
          </a:blipFill>
        </p:spPr>
        <p:txBody>
          <a:bodyPr wrap="square" lIns="0" tIns="0" rIns="0" bIns="0" rtlCol="0"/>
          <a:lstStyle/>
          <a:p>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1058</TotalTime>
  <Words>1149</Words>
  <Application>Microsoft Office PowerPoint</Application>
  <PresentationFormat>Custom</PresentationFormat>
  <Paragraphs>227</Paragraphs>
  <Slides>25</Slides>
  <Notes>2</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Times New Roman</vt:lpstr>
      <vt:lpstr>Trebuchet MS</vt:lpstr>
      <vt:lpstr>Verdana</vt:lpstr>
      <vt:lpstr>Office Theme</vt:lpstr>
      <vt:lpstr>HUMAN-COMPUTER</vt:lpstr>
      <vt:lpstr>PowerPoint Presentation</vt:lpstr>
      <vt:lpstr>INTRODUCTION</vt:lpstr>
      <vt:lpstr>INTRODUCTION</vt:lpstr>
      <vt:lpstr>WHAT IS HUMAN-COMPUTER INTERACTION?</vt:lpstr>
      <vt:lpstr>PowerPoint Presentation</vt:lpstr>
      <vt:lpstr>PowerPoint Presentation</vt:lpstr>
      <vt:lpstr>PowerPoint Presentation</vt:lpstr>
      <vt:lpstr>HCI consists of three parts:</vt:lpstr>
      <vt:lpstr>HUMAN-COMPUTER INTERACTION</vt:lpstr>
      <vt:lpstr>HUMAN-COMPUTER INTERACTION</vt:lpstr>
      <vt:lpstr>HUMAN-COMPUTER INTERACTION</vt:lpstr>
      <vt:lpstr>HUMAN-COMPUTER INTERACTION</vt:lpstr>
      <vt:lpstr>HUMAN-COMPUTER INTERACTION</vt:lpstr>
      <vt:lpstr>HUMAN-COMPUTER INTERACTION</vt:lpstr>
      <vt:lpstr>Brief History</vt:lpstr>
      <vt:lpstr>PowerPoint Presentation</vt:lpstr>
      <vt:lpstr>A usable system is:</vt:lpstr>
      <vt:lpstr>Why Usability is important?</vt:lpstr>
      <vt:lpstr>HCI DESIGN PRINCIPLES</vt:lpstr>
      <vt:lpstr>HCI DESIGN PRINCIPLES</vt:lpstr>
      <vt:lpstr>HCI DESIGN PRINCIPLES</vt:lpstr>
      <vt:lpstr>HCI DESIGN PRINCIPLES</vt:lpstr>
      <vt:lpstr>HCI DESIGN PRINCIPLES</vt:lpstr>
      <vt:lpstr>EXERCISE 1.1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HUMAN-COMPUTER</dc:title>
  <dc:creator>Kate Anog</dc:creator>
  <cp:lastModifiedBy>Clifford Baguio</cp:lastModifiedBy>
  <cp:revision>26</cp:revision>
  <dcterms:created xsi:type="dcterms:W3CDTF">2022-02-13T12:24:52Z</dcterms:created>
  <dcterms:modified xsi:type="dcterms:W3CDTF">2023-02-01T05:43:10Z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2021-03-11T00:00:00Z</vt:filetime>
  </property>
  <property fmtid="{D5CDD505-2E9C-101B-9397-08002B2CF9AE}" pid="3" name="Creator">
    <vt:lpwstr>Chromium</vt:lpwstr>
  </property>
  <property fmtid="{D5CDD505-2E9C-101B-9397-08002B2CF9AE}" pid="4" name="LastSaved">
    <vt:filetime>2022-02-13T00:00:00Z</vt:filetime>
  </property>
</Properties>
</file>